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stotelica Pro Bold" charset="1" panose="00000800000000000000"/>
      <p:regular r:id="rId17"/>
    </p:embeddedFont>
    <p:embeddedFont>
      <p:font typeface="Aristotelica Pro" charset="1" panose="00000500000000000000"/>
      <p:regular r:id="rId18"/>
    </p:embeddedFont>
    <p:embeddedFont>
      <p:font typeface="Aristotelica Pro Light" charset="1" panose="00000400000000000000"/>
      <p:regular r:id="rId19"/>
    </p:embeddedFont>
    <p:embeddedFont>
      <p:font typeface="Aristotelica Pro Semi-Bold" charset="1" panose="00000600000000000000"/>
      <p:regular r:id="rId20"/>
    </p:embeddedFont>
    <p:embeddedFont>
      <p:font typeface="Poppins Bold" charset="1" panose="00000800000000000000"/>
      <p:regular r:id="rId21"/>
    </p:embeddedFont>
    <p:embeddedFont>
      <p:font typeface="Poppins" charset="1" panose="00000500000000000000"/>
      <p:regular r:id="rId22"/>
    </p:embeddedFont>
    <p:embeddedFont>
      <p:font typeface="Montserrat Ultra-Bold" charset="1" panose="000009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Light" charset="1" panose="00000400000000000000"/>
      <p:regular r:id="rId26"/>
    </p:embeddedFont>
    <p:embeddedFont>
      <p:font typeface="DM Sans Bold" charset="1" panose="00000000000000000000"/>
      <p:regular r:id="rId27"/>
    </p:embeddedFont>
    <p:embeddedFont>
      <p:font typeface="DM Sa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35051" y="7865571"/>
            <a:ext cx="16656087" cy="0"/>
          </a:xfrm>
          <a:prstGeom prst="line">
            <a:avLst/>
          </a:prstGeom>
          <a:ln cap="flat" w="57150">
            <a:solidFill>
              <a:srgbClr val="CED5E6"/>
            </a:solidFill>
            <a:prstDash val="solid"/>
            <a:headEnd type="none" len="sm" w="sm"/>
            <a:tailEnd type="arrow" len="sm" w="med"/>
          </a:ln>
        </p:spPr>
      </p:sp>
      <p:grpSp>
        <p:nvGrpSpPr>
          <p:cNvPr name="Group 3" id="3"/>
          <p:cNvGrpSpPr/>
          <p:nvPr/>
        </p:nvGrpSpPr>
        <p:grpSpPr>
          <a:xfrm rot="0">
            <a:off x="1627406" y="7726102"/>
            <a:ext cx="278940" cy="278940"/>
            <a:chOff x="0" y="0"/>
            <a:chExt cx="1108765" cy="1108765"/>
          </a:xfrm>
        </p:grpSpPr>
        <p:sp>
          <p:nvSpPr>
            <p:cNvPr name="Freeform 4" id="4"/>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9366E4"/>
            </a:solidFill>
          </p:spPr>
        </p:sp>
        <p:sp>
          <p:nvSpPr>
            <p:cNvPr name="TextBox 5" id="5"/>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6" id="6"/>
          <p:cNvGrpSpPr/>
          <p:nvPr/>
        </p:nvGrpSpPr>
        <p:grpSpPr>
          <a:xfrm rot="0">
            <a:off x="4075977" y="7726102"/>
            <a:ext cx="278940" cy="278940"/>
            <a:chOff x="0" y="0"/>
            <a:chExt cx="1108765" cy="1108765"/>
          </a:xfrm>
        </p:grpSpPr>
        <p:sp>
          <p:nvSpPr>
            <p:cNvPr name="Freeform 7" id="7"/>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EF6BBD"/>
            </a:solidFill>
            <a:ln cap="sq">
              <a:noFill/>
              <a:prstDash val="solid"/>
              <a:miter/>
            </a:ln>
          </p:spPr>
        </p:sp>
        <p:sp>
          <p:nvSpPr>
            <p:cNvPr name="TextBox 8" id="8"/>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sp>
        <p:nvSpPr>
          <p:cNvPr name="TextBox 9" id="9"/>
          <p:cNvSpPr txBox="true"/>
          <p:nvPr/>
        </p:nvSpPr>
        <p:spPr>
          <a:xfrm rot="0">
            <a:off x="4417736" y="1256598"/>
            <a:ext cx="9452528" cy="929965"/>
          </a:xfrm>
          <a:prstGeom prst="rect">
            <a:avLst/>
          </a:prstGeom>
        </p:spPr>
        <p:txBody>
          <a:bodyPr anchor="t" rtlCol="false" tIns="0" lIns="0" bIns="0" rIns="0">
            <a:spAutoFit/>
          </a:bodyPr>
          <a:lstStyle/>
          <a:p>
            <a:pPr algn="ctr" marL="0" indent="0" lvl="0">
              <a:lnSpc>
                <a:spcPts val="7231"/>
              </a:lnSpc>
              <a:spcBef>
                <a:spcPct val="0"/>
              </a:spcBef>
            </a:pPr>
            <a:r>
              <a:rPr lang="en-US" b="true" sz="6128" strike="noStrike" u="none">
                <a:solidFill>
                  <a:srgbClr val="343434"/>
                </a:solidFill>
                <a:latin typeface="Aristotelica Pro Bold"/>
                <a:ea typeface="Aristotelica Pro Bold"/>
                <a:cs typeface="Aristotelica Pro Bold"/>
                <a:sym typeface="Aristotelica Pro Bold"/>
              </a:rPr>
              <a:t>Business chronology</a:t>
            </a:r>
          </a:p>
        </p:txBody>
      </p:sp>
      <p:sp>
        <p:nvSpPr>
          <p:cNvPr name="TextBox 10" id="10"/>
          <p:cNvSpPr txBox="true"/>
          <p:nvPr/>
        </p:nvSpPr>
        <p:spPr>
          <a:xfrm rot="0">
            <a:off x="6296165" y="831379"/>
            <a:ext cx="5695669" cy="308610"/>
          </a:xfrm>
          <a:prstGeom prst="rect">
            <a:avLst/>
          </a:prstGeom>
        </p:spPr>
        <p:txBody>
          <a:bodyPr anchor="t" rtlCol="false" tIns="0" lIns="0" bIns="0" rIns="0">
            <a:spAutoFit/>
          </a:bodyPr>
          <a:lstStyle/>
          <a:p>
            <a:pPr algn="ctr" marL="0" indent="0" lvl="0">
              <a:lnSpc>
                <a:spcPts val="2429"/>
              </a:lnSpc>
              <a:spcBef>
                <a:spcPct val="0"/>
              </a:spcBef>
            </a:pPr>
            <a:r>
              <a:rPr lang="en-US" sz="1799" strike="noStrike" u="none">
                <a:solidFill>
                  <a:srgbClr val="000000"/>
                </a:solidFill>
                <a:latin typeface="Aristotelica Pro"/>
                <a:ea typeface="Aristotelica Pro"/>
                <a:cs typeface="Aristotelica Pro"/>
                <a:sym typeface="Aristotelica Pro"/>
              </a:rPr>
              <a:t>Timeline diagram</a:t>
            </a:r>
          </a:p>
        </p:txBody>
      </p:sp>
      <p:grpSp>
        <p:nvGrpSpPr>
          <p:cNvPr name="Group 11" id="11"/>
          <p:cNvGrpSpPr/>
          <p:nvPr/>
        </p:nvGrpSpPr>
        <p:grpSpPr>
          <a:xfrm rot="0">
            <a:off x="678806" y="3795169"/>
            <a:ext cx="2238959" cy="2848414"/>
            <a:chOff x="0" y="0"/>
            <a:chExt cx="1640838" cy="2087482"/>
          </a:xfrm>
        </p:grpSpPr>
        <p:sp>
          <p:nvSpPr>
            <p:cNvPr name="Freeform 12" id="12"/>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9366E4"/>
            </a:solidFill>
          </p:spPr>
        </p:sp>
        <p:sp>
          <p:nvSpPr>
            <p:cNvPr name="Freeform 13" id="13"/>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E8DEFC"/>
            </a:solidFill>
          </p:spPr>
        </p:sp>
        <p:sp>
          <p:nvSpPr>
            <p:cNvPr name="Freeform 14" id="14"/>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E8DEFC"/>
            </a:solidFill>
          </p:spPr>
        </p:sp>
      </p:grpSp>
      <p:grpSp>
        <p:nvGrpSpPr>
          <p:cNvPr name="Group 15" id="15"/>
          <p:cNvGrpSpPr/>
          <p:nvPr/>
        </p:nvGrpSpPr>
        <p:grpSpPr>
          <a:xfrm rot="0">
            <a:off x="3127377" y="3795169"/>
            <a:ext cx="2238959" cy="2848414"/>
            <a:chOff x="0" y="0"/>
            <a:chExt cx="1640838" cy="2087482"/>
          </a:xfrm>
        </p:grpSpPr>
        <p:sp>
          <p:nvSpPr>
            <p:cNvPr name="Freeform 16" id="16"/>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EF6BBD"/>
            </a:solidFill>
          </p:spPr>
        </p:sp>
        <p:sp>
          <p:nvSpPr>
            <p:cNvPr name="Freeform 17" id="17"/>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ED9F0"/>
            </a:solidFill>
          </p:spPr>
        </p:sp>
        <p:sp>
          <p:nvSpPr>
            <p:cNvPr name="Freeform 18" id="18"/>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ED9F0"/>
            </a:solidFill>
          </p:spPr>
        </p:sp>
      </p:grpSp>
      <p:sp>
        <p:nvSpPr>
          <p:cNvPr name="Freeform 19" id="19"/>
          <p:cNvSpPr/>
          <p:nvPr/>
        </p:nvSpPr>
        <p:spPr>
          <a:xfrm flipH="false" flipV="false" rot="-556457">
            <a:off x="737573" y="3567711"/>
            <a:ext cx="285945" cy="752488"/>
          </a:xfrm>
          <a:custGeom>
            <a:avLst/>
            <a:gdLst/>
            <a:ahLst/>
            <a:cxnLst/>
            <a:rect r="r" b="b" t="t" l="l"/>
            <a:pathLst>
              <a:path h="752488" w="285945">
                <a:moveTo>
                  <a:pt x="0" y="0"/>
                </a:moveTo>
                <a:lnTo>
                  <a:pt x="285945" y="0"/>
                </a:lnTo>
                <a:lnTo>
                  <a:pt x="285945" y="752488"/>
                </a:lnTo>
                <a:lnTo>
                  <a:pt x="0" y="752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0" id="20"/>
          <p:cNvSpPr/>
          <p:nvPr/>
        </p:nvSpPr>
        <p:spPr>
          <a:xfrm flipH="false" flipV="false" rot="-556457">
            <a:off x="3186144" y="3567711"/>
            <a:ext cx="285945" cy="752488"/>
          </a:xfrm>
          <a:custGeom>
            <a:avLst/>
            <a:gdLst/>
            <a:ahLst/>
            <a:cxnLst/>
            <a:rect r="r" b="b" t="t" l="l"/>
            <a:pathLst>
              <a:path h="752488" w="285945">
                <a:moveTo>
                  <a:pt x="0" y="0"/>
                </a:moveTo>
                <a:lnTo>
                  <a:pt x="285946" y="0"/>
                </a:lnTo>
                <a:lnTo>
                  <a:pt x="285946" y="752488"/>
                </a:lnTo>
                <a:lnTo>
                  <a:pt x="0" y="752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21" id="21"/>
          <p:cNvSpPr txBox="true"/>
          <p:nvPr/>
        </p:nvSpPr>
        <p:spPr>
          <a:xfrm rot="0">
            <a:off x="913073" y="4935386"/>
            <a:ext cx="1770425" cy="918815"/>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Our entrepreneurial story begins with a creative idea from three budding tech entrepreneurs. </a:t>
            </a:r>
          </a:p>
        </p:txBody>
      </p:sp>
      <p:sp>
        <p:nvSpPr>
          <p:cNvPr name="TextBox 22" id="22"/>
          <p:cNvSpPr txBox="true"/>
          <p:nvPr/>
        </p:nvSpPr>
        <p:spPr>
          <a:xfrm rot="0">
            <a:off x="3361644" y="4935386"/>
            <a:ext cx="1770425" cy="1149289"/>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Stage where we focus on a process of research, analysis, study of the market and the target audience.</a:t>
            </a:r>
          </a:p>
        </p:txBody>
      </p:sp>
      <p:sp>
        <p:nvSpPr>
          <p:cNvPr name="TextBox 23" id="23"/>
          <p:cNvSpPr txBox="true"/>
          <p:nvPr/>
        </p:nvSpPr>
        <p:spPr>
          <a:xfrm rot="0">
            <a:off x="936772"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Beginning</a:t>
            </a:r>
          </a:p>
        </p:txBody>
      </p:sp>
      <p:sp>
        <p:nvSpPr>
          <p:cNvPr name="TextBox 24" id="24"/>
          <p:cNvSpPr txBox="true"/>
          <p:nvPr/>
        </p:nvSpPr>
        <p:spPr>
          <a:xfrm rot="0">
            <a:off x="3385343"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Investigation</a:t>
            </a:r>
          </a:p>
        </p:txBody>
      </p:sp>
      <p:sp>
        <p:nvSpPr>
          <p:cNvPr name="Freeform 25" id="25"/>
          <p:cNvSpPr/>
          <p:nvPr/>
        </p:nvSpPr>
        <p:spPr>
          <a:xfrm flipH="true" flipV="true" rot="5400000">
            <a:off x="1421187" y="6160244"/>
            <a:ext cx="691376" cy="1882460"/>
          </a:xfrm>
          <a:custGeom>
            <a:avLst/>
            <a:gdLst/>
            <a:ahLst/>
            <a:cxnLst/>
            <a:rect r="r" b="b" t="t" l="l"/>
            <a:pathLst>
              <a:path h="1882460" w="691376">
                <a:moveTo>
                  <a:pt x="691377" y="1882460"/>
                </a:moveTo>
                <a:lnTo>
                  <a:pt x="0" y="1882460"/>
                </a:lnTo>
                <a:lnTo>
                  <a:pt x="0" y="0"/>
                </a:lnTo>
                <a:lnTo>
                  <a:pt x="691377" y="0"/>
                </a:lnTo>
                <a:lnTo>
                  <a:pt x="691377" y="188246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true" flipV="true" rot="5400000">
            <a:off x="3869759" y="6160244"/>
            <a:ext cx="691376" cy="1882460"/>
          </a:xfrm>
          <a:custGeom>
            <a:avLst/>
            <a:gdLst/>
            <a:ahLst/>
            <a:cxnLst/>
            <a:rect r="r" b="b" t="t" l="l"/>
            <a:pathLst>
              <a:path h="1882460" w="691376">
                <a:moveTo>
                  <a:pt x="691376" y="1882460"/>
                </a:moveTo>
                <a:lnTo>
                  <a:pt x="0" y="1882460"/>
                </a:lnTo>
                <a:lnTo>
                  <a:pt x="0" y="0"/>
                </a:lnTo>
                <a:lnTo>
                  <a:pt x="691376" y="0"/>
                </a:lnTo>
                <a:lnTo>
                  <a:pt x="691376" y="188246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7" id="27"/>
          <p:cNvSpPr txBox="true"/>
          <p:nvPr/>
        </p:nvSpPr>
        <p:spPr>
          <a:xfrm rot="0">
            <a:off x="1433998"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2024</a:t>
            </a:r>
          </a:p>
        </p:txBody>
      </p:sp>
      <p:sp>
        <p:nvSpPr>
          <p:cNvPr name="TextBox 28" id="28"/>
          <p:cNvSpPr txBox="true"/>
          <p:nvPr/>
        </p:nvSpPr>
        <p:spPr>
          <a:xfrm rot="0">
            <a:off x="3882570"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2025</a:t>
            </a:r>
          </a:p>
        </p:txBody>
      </p:sp>
      <p:grpSp>
        <p:nvGrpSpPr>
          <p:cNvPr name="Group 29" id="29"/>
          <p:cNvGrpSpPr/>
          <p:nvPr/>
        </p:nvGrpSpPr>
        <p:grpSpPr>
          <a:xfrm rot="0">
            <a:off x="1413347" y="3338143"/>
            <a:ext cx="769876" cy="765095"/>
            <a:chOff x="0" y="0"/>
            <a:chExt cx="812800" cy="807752"/>
          </a:xfrm>
        </p:grpSpPr>
        <p:sp>
          <p:nvSpPr>
            <p:cNvPr name="Freeform 30" id="30"/>
            <p:cNvSpPr/>
            <p:nvPr/>
          </p:nvSpPr>
          <p:spPr>
            <a:xfrm flipH="false" flipV="false" rot="0">
              <a:off x="0" y="0"/>
              <a:ext cx="812800" cy="807752"/>
            </a:xfrm>
            <a:custGeom>
              <a:avLst/>
              <a:gdLst/>
              <a:ahLst/>
              <a:cxnLst/>
              <a:rect r="r" b="b" t="t" l="l"/>
              <a:pathLst>
                <a:path h="807752" w="812800">
                  <a:moveTo>
                    <a:pt x="406400" y="0"/>
                  </a:moveTo>
                  <a:cubicBezTo>
                    <a:pt x="181951" y="0"/>
                    <a:pt x="0" y="180821"/>
                    <a:pt x="0" y="403876"/>
                  </a:cubicBezTo>
                  <a:cubicBezTo>
                    <a:pt x="0" y="626931"/>
                    <a:pt x="181951" y="807752"/>
                    <a:pt x="406400" y="807752"/>
                  </a:cubicBezTo>
                  <a:cubicBezTo>
                    <a:pt x="630849" y="807752"/>
                    <a:pt x="812800" y="626931"/>
                    <a:pt x="812800" y="403876"/>
                  </a:cubicBezTo>
                  <a:cubicBezTo>
                    <a:pt x="812800" y="180821"/>
                    <a:pt x="630849" y="0"/>
                    <a:pt x="406400" y="0"/>
                  </a:cubicBezTo>
                  <a:close/>
                </a:path>
              </a:pathLst>
            </a:custGeom>
            <a:solidFill>
              <a:srgbClr val="C2A3FF"/>
            </a:solidFill>
            <a:ln cap="sq">
              <a:noFill/>
              <a:prstDash val="solid"/>
              <a:miter/>
            </a:ln>
          </p:spPr>
        </p:sp>
        <p:sp>
          <p:nvSpPr>
            <p:cNvPr name="TextBox 31" id="31"/>
            <p:cNvSpPr txBox="true"/>
            <p:nvPr/>
          </p:nvSpPr>
          <p:spPr>
            <a:xfrm>
              <a:off x="76200" y="66202"/>
              <a:ext cx="660400" cy="665824"/>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32" id="32"/>
          <p:cNvSpPr txBox="true"/>
          <p:nvPr/>
        </p:nvSpPr>
        <p:spPr>
          <a:xfrm rot="0">
            <a:off x="1601085" y="3486052"/>
            <a:ext cx="394401" cy="592514"/>
          </a:xfrm>
          <a:prstGeom prst="rect">
            <a:avLst/>
          </a:prstGeom>
        </p:spPr>
        <p:txBody>
          <a:bodyPr anchor="t" rtlCol="false" tIns="0" lIns="0" bIns="0" rIns="0">
            <a:spAutoFit/>
          </a:bodyPr>
          <a:lstStyle/>
          <a:p>
            <a:pPr algn="ctr" marL="0" indent="0" lvl="0">
              <a:lnSpc>
                <a:spcPts val="4412"/>
              </a:lnSpc>
            </a:pPr>
            <a:r>
              <a:rPr lang="en-US" b="true" sz="4502" spc="225">
                <a:solidFill>
                  <a:srgbClr val="000000"/>
                </a:solidFill>
                <a:latin typeface="Aristotelica Pro Bold"/>
                <a:ea typeface="Aristotelica Pro Bold"/>
                <a:cs typeface="Aristotelica Pro Bold"/>
                <a:sym typeface="Aristotelica Pro Bold"/>
              </a:rPr>
              <a:t>1</a:t>
            </a:r>
          </a:p>
        </p:txBody>
      </p:sp>
      <p:grpSp>
        <p:nvGrpSpPr>
          <p:cNvPr name="Group 33" id="33"/>
          <p:cNvGrpSpPr/>
          <p:nvPr/>
        </p:nvGrpSpPr>
        <p:grpSpPr>
          <a:xfrm rot="0">
            <a:off x="3861919" y="3338143"/>
            <a:ext cx="769876" cy="76987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9D3"/>
            </a:solidFill>
            <a:ln cap="sq">
              <a:noFill/>
              <a:prstDash val="solid"/>
              <a:miter/>
            </a:ln>
          </p:spPr>
        </p:sp>
        <p:sp>
          <p:nvSpPr>
            <p:cNvPr name="TextBox 35" id="35"/>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36" id="36"/>
          <p:cNvSpPr txBox="true"/>
          <p:nvPr/>
        </p:nvSpPr>
        <p:spPr>
          <a:xfrm rot="0">
            <a:off x="4049656"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strike="noStrike" u="none">
                <a:solidFill>
                  <a:srgbClr val="000000"/>
                </a:solidFill>
                <a:latin typeface="Aristotelica Pro Bold"/>
                <a:ea typeface="Aristotelica Pro Bold"/>
                <a:cs typeface="Aristotelica Pro Bold"/>
                <a:sym typeface="Aristotelica Pro Bold"/>
              </a:rPr>
              <a:t>2</a:t>
            </a:r>
          </a:p>
        </p:txBody>
      </p:sp>
      <p:grpSp>
        <p:nvGrpSpPr>
          <p:cNvPr name="Group 37" id="37"/>
          <p:cNvGrpSpPr/>
          <p:nvPr/>
        </p:nvGrpSpPr>
        <p:grpSpPr>
          <a:xfrm rot="0">
            <a:off x="6524549" y="7726102"/>
            <a:ext cx="278940" cy="278940"/>
            <a:chOff x="0" y="0"/>
            <a:chExt cx="1108765" cy="1108765"/>
          </a:xfrm>
        </p:grpSpPr>
        <p:sp>
          <p:nvSpPr>
            <p:cNvPr name="Freeform 38" id="38"/>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FD8D53"/>
            </a:solidFill>
          </p:spPr>
        </p:sp>
        <p:sp>
          <p:nvSpPr>
            <p:cNvPr name="TextBox 39" id="39"/>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40" id="40"/>
          <p:cNvGrpSpPr/>
          <p:nvPr/>
        </p:nvGrpSpPr>
        <p:grpSpPr>
          <a:xfrm rot="0">
            <a:off x="5575949" y="3795169"/>
            <a:ext cx="2238959" cy="2848414"/>
            <a:chOff x="0" y="0"/>
            <a:chExt cx="1640838" cy="2087482"/>
          </a:xfrm>
        </p:grpSpPr>
        <p:sp>
          <p:nvSpPr>
            <p:cNvPr name="Freeform 41" id="41"/>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FD8D53"/>
            </a:solidFill>
          </p:spPr>
        </p:sp>
        <p:sp>
          <p:nvSpPr>
            <p:cNvPr name="Freeform 42" id="42"/>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FD2BB"/>
            </a:solidFill>
          </p:spPr>
        </p:sp>
        <p:sp>
          <p:nvSpPr>
            <p:cNvPr name="Freeform 43" id="43"/>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FD2BB"/>
            </a:solidFill>
          </p:spPr>
        </p:sp>
      </p:grpSp>
      <p:sp>
        <p:nvSpPr>
          <p:cNvPr name="Freeform 44" id="44"/>
          <p:cNvSpPr/>
          <p:nvPr/>
        </p:nvSpPr>
        <p:spPr>
          <a:xfrm flipH="false" flipV="false" rot="-556457">
            <a:off x="5634716" y="3567711"/>
            <a:ext cx="285945" cy="752488"/>
          </a:xfrm>
          <a:custGeom>
            <a:avLst/>
            <a:gdLst/>
            <a:ahLst/>
            <a:cxnLst/>
            <a:rect r="r" b="b" t="t" l="l"/>
            <a:pathLst>
              <a:path h="752488" w="285945">
                <a:moveTo>
                  <a:pt x="0" y="0"/>
                </a:moveTo>
                <a:lnTo>
                  <a:pt x="285945" y="0"/>
                </a:lnTo>
                <a:lnTo>
                  <a:pt x="285945" y="752488"/>
                </a:lnTo>
                <a:lnTo>
                  <a:pt x="0" y="7524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45" id="45"/>
          <p:cNvSpPr txBox="true"/>
          <p:nvPr/>
        </p:nvSpPr>
        <p:spPr>
          <a:xfrm rot="0">
            <a:off x="5810216" y="4935386"/>
            <a:ext cx="1770425" cy="918815"/>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Team building and training phase, brainstorming, company objectives, and roadmap.</a:t>
            </a:r>
          </a:p>
        </p:txBody>
      </p:sp>
      <p:sp>
        <p:nvSpPr>
          <p:cNvPr name="TextBox 46" id="46"/>
          <p:cNvSpPr txBox="true"/>
          <p:nvPr/>
        </p:nvSpPr>
        <p:spPr>
          <a:xfrm rot="0">
            <a:off x="5833915"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Planning</a:t>
            </a:r>
          </a:p>
        </p:txBody>
      </p:sp>
      <p:sp>
        <p:nvSpPr>
          <p:cNvPr name="Freeform 47" id="47"/>
          <p:cNvSpPr/>
          <p:nvPr/>
        </p:nvSpPr>
        <p:spPr>
          <a:xfrm flipH="true" flipV="true" rot="5400000">
            <a:off x="6318331" y="6160244"/>
            <a:ext cx="691376" cy="1882460"/>
          </a:xfrm>
          <a:custGeom>
            <a:avLst/>
            <a:gdLst/>
            <a:ahLst/>
            <a:cxnLst/>
            <a:rect r="r" b="b" t="t" l="l"/>
            <a:pathLst>
              <a:path h="1882460" w="691376">
                <a:moveTo>
                  <a:pt x="691376" y="1882460"/>
                </a:moveTo>
                <a:lnTo>
                  <a:pt x="0" y="1882460"/>
                </a:lnTo>
                <a:lnTo>
                  <a:pt x="0" y="0"/>
                </a:lnTo>
                <a:lnTo>
                  <a:pt x="691376" y="0"/>
                </a:lnTo>
                <a:lnTo>
                  <a:pt x="691376" y="188246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8" id="48"/>
          <p:cNvSpPr txBox="true"/>
          <p:nvPr/>
        </p:nvSpPr>
        <p:spPr>
          <a:xfrm rot="0">
            <a:off x="6331141"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2026</a:t>
            </a:r>
          </a:p>
        </p:txBody>
      </p:sp>
      <p:grpSp>
        <p:nvGrpSpPr>
          <p:cNvPr name="Group 49" id="49"/>
          <p:cNvGrpSpPr/>
          <p:nvPr/>
        </p:nvGrpSpPr>
        <p:grpSpPr>
          <a:xfrm rot="0">
            <a:off x="6310490" y="3338143"/>
            <a:ext cx="769876" cy="769876"/>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678"/>
            </a:solidFill>
            <a:ln cap="sq">
              <a:noFill/>
              <a:prstDash val="solid"/>
              <a:miter/>
            </a:ln>
          </p:spPr>
        </p:sp>
        <p:sp>
          <p:nvSpPr>
            <p:cNvPr name="TextBox 51" id="51"/>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52" id="52"/>
          <p:cNvSpPr txBox="true"/>
          <p:nvPr/>
        </p:nvSpPr>
        <p:spPr>
          <a:xfrm rot="0">
            <a:off x="6498228"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strike="noStrike" u="none">
                <a:solidFill>
                  <a:srgbClr val="000000"/>
                </a:solidFill>
                <a:latin typeface="Aristotelica Pro Bold"/>
                <a:ea typeface="Aristotelica Pro Bold"/>
                <a:cs typeface="Aristotelica Pro Bold"/>
                <a:sym typeface="Aristotelica Pro Bold"/>
              </a:rPr>
              <a:t>3</a:t>
            </a:r>
          </a:p>
        </p:txBody>
      </p:sp>
      <p:grpSp>
        <p:nvGrpSpPr>
          <p:cNvPr name="Group 53" id="53"/>
          <p:cNvGrpSpPr/>
          <p:nvPr/>
        </p:nvGrpSpPr>
        <p:grpSpPr>
          <a:xfrm rot="0">
            <a:off x="8973121" y="7726102"/>
            <a:ext cx="278940" cy="278940"/>
            <a:chOff x="0" y="0"/>
            <a:chExt cx="1108765" cy="1108765"/>
          </a:xfrm>
        </p:grpSpPr>
        <p:sp>
          <p:nvSpPr>
            <p:cNvPr name="Freeform 54" id="54"/>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E8BF02"/>
            </a:solidFill>
          </p:spPr>
        </p:sp>
        <p:sp>
          <p:nvSpPr>
            <p:cNvPr name="TextBox 55" id="55"/>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56" id="56"/>
          <p:cNvGrpSpPr/>
          <p:nvPr/>
        </p:nvGrpSpPr>
        <p:grpSpPr>
          <a:xfrm rot="0">
            <a:off x="8024520" y="3795169"/>
            <a:ext cx="2238959" cy="2848414"/>
            <a:chOff x="0" y="0"/>
            <a:chExt cx="1640838" cy="2087482"/>
          </a:xfrm>
        </p:grpSpPr>
        <p:sp>
          <p:nvSpPr>
            <p:cNvPr name="Freeform 57" id="57"/>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E8BF02"/>
            </a:solidFill>
          </p:spPr>
        </p:sp>
        <p:sp>
          <p:nvSpPr>
            <p:cNvPr name="Freeform 58" id="58"/>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FE492"/>
            </a:solidFill>
          </p:spPr>
        </p:sp>
        <p:sp>
          <p:nvSpPr>
            <p:cNvPr name="Freeform 59" id="59"/>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FE492"/>
            </a:solidFill>
          </p:spPr>
        </p:sp>
      </p:grpSp>
      <p:sp>
        <p:nvSpPr>
          <p:cNvPr name="Freeform 60" id="60"/>
          <p:cNvSpPr/>
          <p:nvPr/>
        </p:nvSpPr>
        <p:spPr>
          <a:xfrm flipH="false" flipV="false" rot="-556457">
            <a:off x="8083287" y="3567711"/>
            <a:ext cx="285945" cy="752488"/>
          </a:xfrm>
          <a:custGeom>
            <a:avLst/>
            <a:gdLst/>
            <a:ahLst/>
            <a:cxnLst/>
            <a:rect r="r" b="b" t="t" l="l"/>
            <a:pathLst>
              <a:path h="752488" w="285945">
                <a:moveTo>
                  <a:pt x="0" y="0"/>
                </a:moveTo>
                <a:lnTo>
                  <a:pt x="285946" y="0"/>
                </a:lnTo>
                <a:lnTo>
                  <a:pt x="285946" y="752488"/>
                </a:lnTo>
                <a:lnTo>
                  <a:pt x="0" y="7524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61" id="61"/>
          <p:cNvSpPr txBox="true"/>
          <p:nvPr/>
        </p:nvSpPr>
        <p:spPr>
          <a:xfrm rot="0">
            <a:off x="8258787" y="4935386"/>
            <a:ext cx="1770425" cy="918815"/>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Development of a digital solution focused on enhancing creativity in children at an early age.</a:t>
            </a:r>
          </a:p>
        </p:txBody>
      </p:sp>
      <p:sp>
        <p:nvSpPr>
          <p:cNvPr name="TextBox 62" id="62"/>
          <p:cNvSpPr txBox="true"/>
          <p:nvPr/>
        </p:nvSpPr>
        <p:spPr>
          <a:xfrm rot="0">
            <a:off x="8282487"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Creativity</a:t>
            </a:r>
          </a:p>
        </p:txBody>
      </p:sp>
      <p:sp>
        <p:nvSpPr>
          <p:cNvPr name="Freeform 63" id="63"/>
          <p:cNvSpPr/>
          <p:nvPr/>
        </p:nvSpPr>
        <p:spPr>
          <a:xfrm flipH="true" flipV="true" rot="5400000">
            <a:off x="8766902" y="6160244"/>
            <a:ext cx="691376" cy="1882460"/>
          </a:xfrm>
          <a:custGeom>
            <a:avLst/>
            <a:gdLst/>
            <a:ahLst/>
            <a:cxnLst/>
            <a:rect r="r" b="b" t="t" l="l"/>
            <a:pathLst>
              <a:path h="1882460" w="691376">
                <a:moveTo>
                  <a:pt x="691377" y="1882460"/>
                </a:moveTo>
                <a:lnTo>
                  <a:pt x="0" y="1882460"/>
                </a:lnTo>
                <a:lnTo>
                  <a:pt x="0" y="0"/>
                </a:lnTo>
                <a:lnTo>
                  <a:pt x="691377" y="0"/>
                </a:lnTo>
                <a:lnTo>
                  <a:pt x="691377" y="188246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64" id="64"/>
          <p:cNvSpPr txBox="true"/>
          <p:nvPr/>
        </p:nvSpPr>
        <p:spPr>
          <a:xfrm rot="0">
            <a:off x="8779713"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2027</a:t>
            </a:r>
          </a:p>
        </p:txBody>
      </p:sp>
      <p:grpSp>
        <p:nvGrpSpPr>
          <p:cNvPr name="Group 65" id="65"/>
          <p:cNvGrpSpPr/>
          <p:nvPr/>
        </p:nvGrpSpPr>
        <p:grpSpPr>
          <a:xfrm rot="0">
            <a:off x="8759062" y="3338143"/>
            <a:ext cx="769876" cy="769876"/>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0B"/>
            </a:solidFill>
            <a:ln cap="sq">
              <a:noFill/>
              <a:prstDash val="solid"/>
              <a:miter/>
            </a:ln>
          </p:spPr>
        </p:sp>
        <p:sp>
          <p:nvSpPr>
            <p:cNvPr name="TextBox 67" id="67"/>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68" id="68"/>
          <p:cNvSpPr txBox="true"/>
          <p:nvPr/>
        </p:nvSpPr>
        <p:spPr>
          <a:xfrm rot="0">
            <a:off x="8946799"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strike="noStrike" u="none">
                <a:solidFill>
                  <a:srgbClr val="000000"/>
                </a:solidFill>
                <a:latin typeface="Aristotelica Pro Bold"/>
                <a:ea typeface="Aristotelica Pro Bold"/>
                <a:cs typeface="Aristotelica Pro Bold"/>
                <a:sym typeface="Aristotelica Pro Bold"/>
              </a:rPr>
              <a:t>4</a:t>
            </a:r>
          </a:p>
        </p:txBody>
      </p:sp>
      <p:grpSp>
        <p:nvGrpSpPr>
          <p:cNvPr name="Group 69" id="69"/>
          <p:cNvGrpSpPr/>
          <p:nvPr/>
        </p:nvGrpSpPr>
        <p:grpSpPr>
          <a:xfrm rot="0">
            <a:off x="11421692" y="7726102"/>
            <a:ext cx="278940" cy="278940"/>
            <a:chOff x="0" y="0"/>
            <a:chExt cx="1108765" cy="1108765"/>
          </a:xfrm>
        </p:grpSpPr>
        <p:sp>
          <p:nvSpPr>
            <p:cNvPr name="Freeform 70" id="70"/>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96C15E"/>
            </a:solidFill>
          </p:spPr>
        </p:sp>
        <p:sp>
          <p:nvSpPr>
            <p:cNvPr name="TextBox 71" id="71"/>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72" id="72"/>
          <p:cNvGrpSpPr/>
          <p:nvPr/>
        </p:nvGrpSpPr>
        <p:grpSpPr>
          <a:xfrm rot="0">
            <a:off x="10473092" y="3795169"/>
            <a:ext cx="2238959" cy="2848414"/>
            <a:chOff x="0" y="0"/>
            <a:chExt cx="1640838" cy="2087482"/>
          </a:xfrm>
        </p:grpSpPr>
        <p:sp>
          <p:nvSpPr>
            <p:cNvPr name="Freeform 73" id="73"/>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96C15E"/>
            </a:solidFill>
          </p:spPr>
        </p:sp>
        <p:sp>
          <p:nvSpPr>
            <p:cNvPr name="Freeform 74" id="74"/>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E0F0CB"/>
            </a:solidFill>
          </p:spPr>
        </p:sp>
        <p:sp>
          <p:nvSpPr>
            <p:cNvPr name="Freeform 75" id="75"/>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E0F0CB"/>
            </a:solidFill>
          </p:spPr>
        </p:sp>
      </p:grpSp>
      <p:sp>
        <p:nvSpPr>
          <p:cNvPr name="Freeform 76" id="76"/>
          <p:cNvSpPr/>
          <p:nvPr/>
        </p:nvSpPr>
        <p:spPr>
          <a:xfrm flipH="false" flipV="false" rot="-556457">
            <a:off x="10531859" y="3567711"/>
            <a:ext cx="285945" cy="752488"/>
          </a:xfrm>
          <a:custGeom>
            <a:avLst/>
            <a:gdLst/>
            <a:ahLst/>
            <a:cxnLst/>
            <a:rect r="r" b="b" t="t" l="l"/>
            <a:pathLst>
              <a:path h="752488" w="285945">
                <a:moveTo>
                  <a:pt x="0" y="0"/>
                </a:moveTo>
                <a:lnTo>
                  <a:pt x="285946" y="0"/>
                </a:lnTo>
                <a:lnTo>
                  <a:pt x="285946" y="752488"/>
                </a:lnTo>
                <a:lnTo>
                  <a:pt x="0" y="7524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77" id="77"/>
          <p:cNvSpPr txBox="true"/>
          <p:nvPr/>
        </p:nvSpPr>
        <p:spPr>
          <a:xfrm rot="0">
            <a:off x="10707359" y="4935386"/>
            <a:ext cx="1770425" cy="918815"/>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The team is expanding and we begin developing applications for the education sector.</a:t>
            </a:r>
          </a:p>
        </p:txBody>
      </p:sp>
      <p:sp>
        <p:nvSpPr>
          <p:cNvPr name="TextBox 78" id="78"/>
          <p:cNvSpPr txBox="true"/>
          <p:nvPr/>
        </p:nvSpPr>
        <p:spPr>
          <a:xfrm rot="0">
            <a:off x="10731058"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Education</a:t>
            </a:r>
          </a:p>
        </p:txBody>
      </p:sp>
      <p:sp>
        <p:nvSpPr>
          <p:cNvPr name="Freeform 79" id="79"/>
          <p:cNvSpPr/>
          <p:nvPr/>
        </p:nvSpPr>
        <p:spPr>
          <a:xfrm flipH="true" flipV="true" rot="5400000">
            <a:off x="11215474" y="6160244"/>
            <a:ext cx="691376" cy="1882460"/>
          </a:xfrm>
          <a:custGeom>
            <a:avLst/>
            <a:gdLst/>
            <a:ahLst/>
            <a:cxnLst/>
            <a:rect r="r" b="b" t="t" l="l"/>
            <a:pathLst>
              <a:path h="1882460" w="691376">
                <a:moveTo>
                  <a:pt x="691376" y="1882460"/>
                </a:moveTo>
                <a:lnTo>
                  <a:pt x="0" y="1882460"/>
                </a:lnTo>
                <a:lnTo>
                  <a:pt x="0" y="0"/>
                </a:lnTo>
                <a:lnTo>
                  <a:pt x="691376" y="0"/>
                </a:lnTo>
                <a:lnTo>
                  <a:pt x="691376" y="188246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TextBox 80" id="80"/>
          <p:cNvSpPr txBox="true"/>
          <p:nvPr/>
        </p:nvSpPr>
        <p:spPr>
          <a:xfrm rot="0">
            <a:off x="11228284"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2028</a:t>
            </a:r>
          </a:p>
        </p:txBody>
      </p:sp>
      <p:grpSp>
        <p:nvGrpSpPr>
          <p:cNvPr name="Group 81" id="81"/>
          <p:cNvGrpSpPr/>
          <p:nvPr/>
        </p:nvGrpSpPr>
        <p:grpSpPr>
          <a:xfrm rot="0">
            <a:off x="11207633" y="3338143"/>
            <a:ext cx="769876" cy="769876"/>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15E"/>
            </a:solidFill>
            <a:ln cap="sq">
              <a:noFill/>
              <a:prstDash val="solid"/>
              <a:miter/>
            </a:ln>
          </p:spPr>
        </p:sp>
        <p:sp>
          <p:nvSpPr>
            <p:cNvPr name="TextBox 83" id="83"/>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84" id="84"/>
          <p:cNvSpPr txBox="true"/>
          <p:nvPr/>
        </p:nvSpPr>
        <p:spPr>
          <a:xfrm rot="0">
            <a:off x="11395371"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strike="noStrike" u="none">
                <a:solidFill>
                  <a:srgbClr val="000000"/>
                </a:solidFill>
                <a:latin typeface="Aristotelica Pro Bold"/>
                <a:ea typeface="Aristotelica Pro Bold"/>
                <a:cs typeface="Aristotelica Pro Bold"/>
                <a:sym typeface="Aristotelica Pro Bold"/>
              </a:rPr>
              <a:t>5</a:t>
            </a:r>
          </a:p>
        </p:txBody>
      </p:sp>
      <p:grpSp>
        <p:nvGrpSpPr>
          <p:cNvPr name="Group 85" id="85"/>
          <p:cNvGrpSpPr/>
          <p:nvPr/>
        </p:nvGrpSpPr>
        <p:grpSpPr>
          <a:xfrm rot="0">
            <a:off x="13870264" y="7726102"/>
            <a:ext cx="278940" cy="278940"/>
            <a:chOff x="0" y="0"/>
            <a:chExt cx="1108765" cy="1108765"/>
          </a:xfrm>
        </p:grpSpPr>
        <p:sp>
          <p:nvSpPr>
            <p:cNvPr name="Freeform 86" id="86"/>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7ECFD8"/>
            </a:solidFill>
          </p:spPr>
        </p:sp>
        <p:sp>
          <p:nvSpPr>
            <p:cNvPr name="TextBox 87" id="87"/>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88" id="88"/>
          <p:cNvGrpSpPr/>
          <p:nvPr/>
        </p:nvGrpSpPr>
        <p:grpSpPr>
          <a:xfrm rot="0">
            <a:off x="12921664" y="3795169"/>
            <a:ext cx="2238959" cy="2848414"/>
            <a:chOff x="0" y="0"/>
            <a:chExt cx="1640838" cy="2087482"/>
          </a:xfrm>
        </p:grpSpPr>
        <p:sp>
          <p:nvSpPr>
            <p:cNvPr name="Freeform 89" id="89"/>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76C5CC"/>
            </a:solidFill>
          </p:spPr>
        </p:sp>
        <p:sp>
          <p:nvSpPr>
            <p:cNvPr name="Freeform 90" id="90"/>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C7EBEE"/>
            </a:solidFill>
          </p:spPr>
        </p:sp>
        <p:sp>
          <p:nvSpPr>
            <p:cNvPr name="Freeform 91" id="91"/>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C7EBEE"/>
            </a:solidFill>
          </p:spPr>
        </p:sp>
      </p:grpSp>
      <p:sp>
        <p:nvSpPr>
          <p:cNvPr name="Freeform 92" id="92"/>
          <p:cNvSpPr/>
          <p:nvPr/>
        </p:nvSpPr>
        <p:spPr>
          <a:xfrm flipH="false" flipV="false" rot="-556457">
            <a:off x="12980431" y="3567711"/>
            <a:ext cx="285945" cy="752488"/>
          </a:xfrm>
          <a:custGeom>
            <a:avLst/>
            <a:gdLst/>
            <a:ahLst/>
            <a:cxnLst/>
            <a:rect r="r" b="b" t="t" l="l"/>
            <a:pathLst>
              <a:path h="752488" w="285945">
                <a:moveTo>
                  <a:pt x="0" y="0"/>
                </a:moveTo>
                <a:lnTo>
                  <a:pt x="285945" y="0"/>
                </a:lnTo>
                <a:lnTo>
                  <a:pt x="285945" y="752488"/>
                </a:lnTo>
                <a:lnTo>
                  <a:pt x="0" y="7524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93" id="93"/>
          <p:cNvSpPr txBox="true"/>
          <p:nvPr/>
        </p:nvSpPr>
        <p:spPr>
          <a:xfrm rot="0">
            <a:off x="13155931" y="4935386"/>
            <a:ext cx="1770425" cy="918815"/>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The first solutions for schools, playrooms, and childcare centers are launched on the market.</a:t>
            </a:r>
          </a:p>
        </p:txBody>
      </p:sp>
      <p:sp>
        <p:nvSpPr>
          <p:cNvPr name="TextBox 94" id="94"/>
          <p:cNvSpPr txBox="true"/>
          <p:nvPr/>
        </p:nvSpPr>
        <p:spPr>
          <a:xfrm rot="0">
            <a:off x="13179630"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Developments</a:t>
            </a:r>
          </a:p>
        </p:txBody>
      </p:sp>
      <p:sp>
        <p:nvSpPr>
          <p:cNvPr name="Freeform 95" id="95"/>
          <p:cNvSpPr/>
          <p:nvPr/>
        </p:nvSpPr>
        <p:spPr>
          <a:xfrm flipH="true" flipV="true" rot="5400000">
            <a:off x="13664046" y="6160244"/>
            <a:ext cx="691376" cy="1882460"/>
          </a:xfrm>
          <a:custGeom>
            <a:avLst/>
            <a:gdLst/>
            <a:ahLst/>
            <a:cxnLst/>
            <a:rect r="r" b="b" t="t" l="l"/>
            <a:pathLst>
              <a:path h="1882460" w="691376">
                <a:moveTo>
                  <a:pt x="691376" y="1882460"/>
                </a:moveTo>
                <a:lnTo>
                  <a:pt x="0" y="1882460"/>
                </a:lnTo>
                <a:lnTo>
                  <a:pt x="0" y="0"/>
                </a:lnTo>
                <a:lnTo>
                  <a:pt x="691376" y="0"/>
                </a:lnTo>
                <a:lnTo>
                  <a:pt x="691376" y="188246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TextBox 96" id="96"/>
          <p:cNvSpPr txBox="true"/>
          <p:nvPr/>
        </p:nvSpPr>
        <p:spPr>
          <a:xfrm rot="0">
            <a:off x="13676856"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2029</a:t>
            </a:r>
          </a:p>
        </p:txBody>
      </p:sp>
      <p:grpSp>
        <p:nvGrpSpPr>
          <p:cNvPr name="Group 97" id="97"/>
          <p:cNvGrpSpPr/>
          <p:nvPr/>
        </p:nvGrpSpPr>
        <p:grpSpPr>
          <a:xfrm rot="0">
            <a:off x="13656205" y="3338143"/>
            <a:ext cx="769876" cy="769876"/>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FD7"/>
            </a:solidFill>
            <a:ln cap="sq">
              <a:noFill/>
              <a:prstDash val="solid"/>
              <a:miter/>
            </a:ln>
          </p:spPr>
        </p:sp>
        <p:sp>
          <p:nvSpPr>
            <p:cNvPr name="TextBox 99" id="99"/>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100" id="100"/>
          <p:cNvSpPr txBox="true"/>
          <p:nvPr/>
        </p:nvSpPr>
        <p:spPr>
          <a:xfrm rot="0">
            <a:off x="13843943"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a:solidFill>
                  <a:srgbClr val="000000"/>
                </a:solidFill>
                <a:latin typeface="Aristotelica Pro Bold"/>
                <a:ea typeface="Aristotelica Pro Bold"/>
                <a:cs typeface="Aristotelica Pro Bold"/>
                <a:sym typeface="Aristotelica Pro Bold"/>
              </a:rPr>
              <a:t>6</a:t>
            </a:r>
          </a:p>
        </p:txBody>
      </p:sp>
      <p:grpSp>
        <p:nvGrpSpPr>
          <p:cNvPr name="Group 101" id="101"/>
          <p:cNvGrpSpPr/>
          <p:nvPr/>
        </p:nvGrpSpPr>
        <p:grpSpPr>
          <a:xfrm rot="0">
            <a:off x="16318835" y="7726102"/>
            <a:ext cx="278940" cy="278940"/>
            <a:chOff x="0" y="0"/>
            <a:chExt cx="1108765" cy="1108765"/>
          </a:xfrm>
        </p:grpSpPr>
        <p:sp>
          <p:nvSpPr>
            <p:cNvPr name="Freeform 102" id="102"/>
            <p:cNvSpPr/>
            <p:nvPr/>
          </p:nvSpPr>
          <p:spPr>
            <a:xfrm flipH="false" flipV="false" rot="0">
              <a:off x="0" y="0"/>
              <a:ext cx="1108765" cy="1108765"/>
            </a:xfrm>
            <a:custGeom>
              <a:avLst/>
              <a:gdLst/>
              <a:ahLst/>
              <a:cxnLst/>
              <a:rect r="r" b="b" t="t" l="l"/>
              <a:pathLst>
                <a:path h="1108765" w="1108765">
                  <a:moveTo>
                    <a:pt x="554383" y="0"/>
                  </a:moveTo>
                  <a:cubicBezTo>
                    <a:pt x="248206" y="0"/>
                    <a:pt x="0" y="248206"/>
                    <a:pt x="0" y="554383"/>
                  </a:cubicBezTo>
                  <a:cubicBezTo>
                    <a:pt x="0" y="860560"/>
                    <a:pt x="248206" y="1108765"/>
                    <a:pt x="554383" y="1108765"/>
                  </a:cubicBezTo>
                  <a:cubicBezTo>
                    <a:pt x="860560" y="1108765"/>
                    <a:pt x="1108765" y="860560"/>
                    <a:pt x="1108765" y="554383"/>
                  </a:cubicBezTo>
                  <a:cubicBezTo>
                    <a:pt x="1108765" y="248206"/>
                    <a:pt x="860560" y="0"/>
                    <a:pt x="554383" y="0"/>
                  </a:cubicBezTo>
                  <a:close/>
                </a:path>
              </a:pathLst>
            </a:custGeom>
            <a:solidFill>
              <a:srgbClr val="8CACFF"/>
            </a:solidFill>
          </p:spPr>
        </p:sp>
        <p:sp>
          <p:nvSpPr>
            <p:cNvPr name="TextBox 103" id="103"/>
            <p:cNvSpPr txBox="true"/>
            <p:nvPr/>
          </p:nvSpPr>
          <p:spPr>
            <a:xfrm>
              <a:off x="103947" y="65847"/>
              <a:ext cx="900872" cy="938972"/>
            </a:xfrm>
            <a:prstGeom prst="rect">
              <a:avLst/>
            </a:prstGeom>
          </p:spPr>
          <p:txBody>
            <a:bodyPr anchor="ctr" rtlCol="false" tIns="50800" lIns="50800" bIns="50800" rIns="50800"/>
            <a:lstStyle/>
            <a:p>
              <a:pPr algn="ctr">
                <a:lnSpc>
                  <a:spcPts val="2086"/>
                </a:lnSpc>
              </a:pPr>
            </a:p>
          </p:txBody>
        </p:sp>
      </p:grpSp>
      <p:grpSp>
        <p:nvGrpSpPr>
          <p:cNvPr name="Group 104" id="104"/>
          <p:cNvGrpSpPr/>
          <p:nvPr/>
        </p:nvGrpSpPr>
        <p:grpSpPr>
          <a:xfrm rot="0">
            <a:off x="15370235" y="3795169"/>
            <a:ext cx="2238959" cy="2848414"/>
            <a:chOff x="0" y="0"/>
            <a:chExt cx="1640838" cy="2087482"/>
          </a:xfrm>
        </p:grpSpPr>
        <p:sp>
          <p:nvSpPr>
            <p:cNvPr name="Freeform 105" id="105"/>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678AEA"/>
            </a:solidFill>
          </p:spPr>
        </p:sp>
        <p:sp>
          <p:nvSpPr>
            <p:cNvPr name="Freeform 106" id="106"/>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C7D5FD"/>
            </a:solidFill>
          </p:spPr>
        </p:sp>
        <p:sp>
          <p:nvSpPr>
            <p:cNvPr name="Freeform 107" id="107"/>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C7D5FD"/>
            </a:solidFill>
          </p:spPr>
        </p:sp>
      </p:grpSp>
      <p:sp>
        <p:nvSpPr>
          <p:cNvPr name="Freeform 108" id="108"/>
          <p:cNvSpPr/>
          <p:nvPr/>
        </p:nvSpPr>
        <p:spPr>
          <a:xfrm flipH="false" flipV="false" rot="-556457">
            <a:off x="15429002" y="3567711"/>
            <a:ext cx="285945" cy="752488"/>
          </a:xfrm>
          <a:custGeom>
            <a:avLst/>
            <a:gdLst/>
            <a:ahLst/>
            <a:cxnLst/>
            <a:rect r="r" b="b" t="t" l="l"/>
            <a:pathLst>
              <a:path h="752488" w="285945">
                <a:moveTo>
                  <a:pt x="0" y="0"/>
                </a:moveTo>
                <a:lnTo>
                  <a:pt x="285946" y="0"/>
                </a:lnTo>
                <a:lnTo>
                  <a:pt x="285946" y="752488"/>
                </a:lnTo>
                <a:lnTo>
                  <a:pt x="0" y="75248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TextBox 109" id="109"/>
          <p:cNvSpPr txBox="true"/>
          <p:nvPr/>
        </p:nvSpPr>
        <p:spPr>
          <a:xfrm rot="0">
            <a:off x="15604502" y="4935386"/>
            <a:ext cx="1770425" cy="1149289"/>
          </a:xfrm>
          <a:prstGeom prst="rect">
            <a:avLst/>
          </a:prstGeom>
        </p:spPr>
        <p:txBody>
          <a:bodyPr anchor="t" rtlCol="false" tIns="0" lIns="0" bIns="0" rIns="0">
            <a:spAutoFit/>
          </a:bodyPr>
          <a:lstStyle/>
          <a:p>
            <a:pPr algn="ctr" marL="0" indent="0" lvl="0">
              <a:lnSpc>
                <a:spcPts val="1851"/>
              </a:lnSpc>
            </a:pPr>
            <a:r>
              <a:rPr lang="en-US" sz="1209">
                <a:solidFill>
                  <a:srgbClr val="000000"/>
                </a:solidFill>
                <a:latin typeface="Aristotelica Pro Light"/>
                <a:ea typeface="Aristotelica Pro Light"/>
                <a:cs typeface="Aristotelica Pro Light"/>
                <a:sym typeface="Aristotelica Pro Light"/>
              </a:rPr>
              <a:t>Data analysis processes are introduced and artificial intelligence algorithms begin to be used.</a:t>
            </a:r>
          </a:p>
        </p:txBody>
      </p:sp>
      <p:sp>
        <p:nvSpPr>
          <p:cNvPr name="TextBox 110" id="110"/>
          <p:cNvSpPr txBox="true"/>
          <p:nvPr/>
        </p:nvSpPr>
        <p:spPr>
          <a:xfrm rot="0">
            <a:off x="15628201" y="4471252"/>
            <a:ext cx="1723027" cy="350853"/>
          </a:xfrm>
          <a:prstGeom prst="rect">
            <a:avLst/>
          </a:prstGeom>
        </p:spPr>
        <p:txBody>
          <a:bodyPr anchor="t" rtlCol="false" tIns="0" lIns="0" bIns="0" rIns="0">
            <a:spAutoFit/>
          </a:bodyPr>
          <a:lstStyle/>
          <a:p>
            <a:pPr algn="ctr" marL="0" indent="0" lvl="0">
              <a:lnSpc>
                <a:spcPts val="2739"/>
              </a:lnSpc>
              <a:spcBef>
                <a:spcPct val="0"/>
              </a:spcBef>
            </a:pPr>
            <a:r>
              <a:rPr lang="en-US" b="true" sz="2140">
                <a:solidFill>
                  <a:srgbClr val="000000"/>
                </a:solidFill>
                <a:latin typeface="Aristotelica Pro Semi-Bold"/>
                <a:ea typeface="Aristotelica Pro Semi-Bold"/>
                <a:cs typeface="Aristotelica Pro Semi-Bold"/>
                <a:sym typeface="Aristotelica Pro Semi-Bold"/>
              </a:rPr>
              <a:t>News</a:t>
            </a:r>
          </a:p>
        </p:txBody>
      </p:sp>
      <p:sp>
        <p:nvSpPr>
          <p:cNvPr name="Freeform 111" id="111"/>
          <p:cNvSpPr/>
          <p:nvPr/>
        </p:nvSpPr>
        <p:spPr>
          <a:xfrm flipH="true" flipV="true" rot="5400000">
            <a:off x="16112617" y="6160244"/>
            <a:ext cx="691376" cy="1882460"/>
          </a:xfrm>
          <a:custGeom>
            <a:avLst/>
            <a:gdLst/>
            <a:ahLst/>
            <a:cxnLst/>
            <a:rect r="r" b="b" t="t" l="l"/>
            <a:pathLst>
              <a:path h="1882460" w="691376">
                <a:moveTo>
                  <a:pt x="691376" y="1882460"/>
                </a:moveTo>
                <a:lnTo>
                  <a:pt x="0" y="1882460"/>
                </a:lnTo>
                <a:lnTo>
                  <a:pt x="0" y="0"/>
                </a:lnTo>
                <a:lnTo>
                  <a:pt x="691376" y="0"/>
                </a:lnTo>
                <a:lnTo>
                  <a:pt x="691376" y="188246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TextBox 112" id="112"/>
          <p:cNvSpPr txBox="true"/>
          <p:nvPr/>
        </p:nvSpPr>
        <p:spPr>
          <a:xfrm rot="0">
            <a:off x="16125428" y="8255406"/>
            <a:ext cx="749225" cy="352538"/>
          </a:xfrm>
          <a:prstGeom prst="rect">
            <a:avLst/>
          </a:prstGeom>
        </p:spPr>
        <p:txBody>
          <a:bodyPr anchor="t" rtlCol="false" tIns="0" lIns="0" bIns="0" rIns="0">
            <a:spAutoFit/>
          </a:bodyPr>
          <a:lstStyle/>
          <a:p>
            <a:pPr algn="ctr" marL="0" indent="0" lvl="0">
              <a:lnSpc>
                <a:spcPts val="2739"/>
              </a:lnSpc>
              <a:spcBef>
                <a:spcPct val="0"/>
              </a:spcBef>
            </a:pPr>
            <a:r>
              <a:rPr lang="en-US" b="true" sz="2140" strike="noStrike" u="none">
                <a:solidFill>
                  <a:srgbClr val="000000"/>
                </a:solidFill>
                <a:latin typeface="Aristotelica Pro Semi-Bold"/>
                <a:ea typeface="Aristotelica Pro Semi-Bold"/>
                <a:cs typeface="Aristotelica Pro Semi-Bold"/>
                <a:sym typeface="Aristotelica Pro Semi-Bold"/>
              </a:rPr>
              <a:t>2030</a:t>
            </a:r>
          </a:p>
        </p:txBody>
      </p:sp>
      <p:grpSp>
        <p:nvGrpSpPr>
          <p:cNvPr name="Group 113" id="113"/>
          <p:cNvGrpSpPr/>
          <p:nvPr/>
        </p:nvGrpSpPr>
        <p:grpSpPr>
          <a:xfrm rot="0">
            <a:off x="16104777" y="3338143"/>
            <a:ext cx="769876" cy="769876"/>
            <a:chOff x="0" y="0"/>
            <a:chExt cx="812800" cy="812800"/>
          </a:xfrm>
        </p:grpSpPr>
        <p:sp>
          <p:nvSpPr>
            <p:cNvPr name="Freeform 114" id="1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ACFF"/>
            </a:solidFill>
            <a:ln cap="sq">
              <a:noFill/>
              <a:prstDash val="solid"/>
              <a:miter/>
            </a:ln>
          </p:spPr>
        </p:sp>
        <p:sp>
          <p:nvSpPr>
            <p:cNvPr name="TextBox 115" id="115"/>
            <p:cNvSpPr txBox="true"/>
            <p:nvPr/>
          </p:nvSpPr>
          <p:spPr>
            <a:xfrm>
              <a:off x="76200" y="66675"/>
              <a:ext cx="660400" cy="669925"/>
            </a:xfrm>
            <a:prstGeom prst="rect">
              <a:avLst/>
            </a:prstGeom>
          </p:spPr>
          <p:txBody>
            <a:bodyPr anchor="ctr" rtlCol="false" tIns="37761" lIns="37761" bIns="37761" rIns="37761"/>
            <a:lstStyle/>
            <a:p>
              <a:pPr algn="ctr" marL="0" indent="0" lvl="0">
                <a:lnSpc>
                  <a:spcPts val="882"/>
                </a:lnSpc>
                <a:spcBef>
                  <a:spcPct val="0"/>
                </a:spcBef>
              </a:pPr>
            </a:p>
          </p:txBody>
        </p:sp>
      </p:grpSp>
      <p:sp>
        <p:nvSpPr>
          <p:cNvPr name="TextBox 116" id="116"/>
          <p:cNvSpPr txBox="true"/>
          <p:nvPr/>
        </p:nvSpPr>
        <p:spPr>
          <a:xfrm rot="0">
            <a:off x="16292514" y="3486052"/>
            <a:ext cx="394401" cy="608413"/>
          </a:xfrm>
          <a:prstGeom prst="rect">
            <a:avLst/>
          </a:prstGeom>
        </p:spPr>
        <p:txBody>
          <a:bodyPr anchor="t" rtlCol="false" tIns="0" lIns="0" bIns="0" rIns="0">
            <a:spAutoFit/>
          </a:bodyPr>
          <a:lstStyle/>
          <a:p>
            <a:pPr algn="ctr" marL="0" indent="0" lvl="0">
              <a:lnSpc>
                <a:spcPts val="4467"/>
              </a:lnSpc>
              <a:spcBef>
                <a:spcPct val="0"/>
              </a:spcBef>
            </a:pPr>
            <a:r>
              <a:rPr lang="en-US" b="true" sz="4559" spc="227">
                <a:solidFill>
                  <a:srgbClr val="000000"/>
                </a:solidFill>
                <a:latin typeface="Aristotelica Pro Bold"/>
                <a:ea typeface="Aristotelica Pro Bold"/>
                <a:cs typeface="Aristotelica Pro Bold"/>
                <a:sym typeface="Aristotelica Pro Bold"/>
              </a:rPr>
              <a:t>7</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7048708" y="1292585"/>
            <a:ext cx="1862915" cy="2524879"/>
            <a:chOff x="0" y="0"/>
            <a:chExt cx="2483887" cy="3366506"/>
          </a:xfrm>
        </p:grpSpPr>
        <p:sp>
          <p:nvSpPr>
            <p:cNvPr name="AutoShape 3" id="3"/>
            <p:cNvSpPr/>
            <p:nvPr/>
          </p:nvSpPr>
          <p:spPr>
            <a:xfrm>
              <a:off x="31479" y="436664"/>
              <a:ext cx="1818028" cy="2700091"/>
            </a:xfrm>
            <a:prstGeom prst="line">
              <a:avLst/>
            </a:prstGeom>
            <a:ln cap="flat" w="63500">
              <a:solidFill>
                <a:srgbClr val="8D9193"/>
              </a:solidFill>
              <a:prstDash val="sysDot"/>
              <a:headEnd type="none" len="sm" w="sm"/>
              <a:tailEnd type="triangle" len="med" w="lg"/>
            </a:ln>
          </p:spPr>
        </p:sp>
        <p:grpSp>
          <p:nvGrpSpPr>
            <p:cNvPr name="Group 4" id="4"/>
            <p:cNvGrpSpPr/>
            <p:nvPr/>
          </p:nvGrpSpPr>
          <p:grpSpPr>
            <a:xfrm rot="-10800000">
              <a:off x="1537047" y="2884562"/>
              <a:ext cx="624919" cy="481944"/>
              <a:chOff x="0" y="0"/>
              <a:chExt cx="922188" cy="711200"/>
            </a:xfrm>
          </p:grpSpPr>
          <p:sp>
            <p:nvSpPr>
              <p:cNvPr name="Freeform 5" id="5"/>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9366E4"/>
              </a:solidFill>
              <a:ln cap="sq">
                <a:noFill/>
                <a:prstDash val="solid"/>
                <a:miter/>
              </a:ln>
            </p:spPr>
          </p:sp>
          <p:sp>
            <p:nvSpPr>
              <p:cNvPr name="TextBox 6" id="6"/>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7" id="7"/>
          <p:cNvGrpSpPr/>
          <p:nvPr/>
        </p:nvGrpSpPr>
        <p:grpSpPr>
          <a:xfrm rot="0">
            <a:off x="9231579" y="6553882"/>
            <a:ext cx="2007871" cy="2506665"/>
            <a:chOff x="0" y="0"/>
            <a:chExt cx="2677161" cy="3342220"/>
          </a:xfrm>
        </p:grpSpPr>
        <p:sp>
          <p:nvSpPr>
            <p:cNvPr name="AutoShape 8" id="8"/>
            <p:cNvSpPr/>
            <p:nvPr/>
          </p:nvSpPr>
          <p:spPr>
            <a:xfrm flipH="true" flipV="true">
              <a:off x="614458" y="147948"/>
              <a:ext cx="2031013" cy="2729768"/>
            </a:xfrm>
            <a:prstGeom prst="line">
              <a:avLst/>
            </a:prstGeom>
            <a:ln cap="flat" w="63500">
              <a:solidFill>
                <a:srgbClr val="8D9193"/>
              </a:solidFill>
              <a:prstDash val="sysDot"/>
              <a:headEnd type="none" len="sm" w="sm"/>
              <a:tailEnd type="triangle" len="med" w="lg"/>
            </a:ln>
          </p:spPr>
        </p:sp>
        <p:grpSp>
          <p:nvGrpSpPr>
            <p:cNvPr name="Group 9" id="9"/>
            <p:cNvGrpSpPr/>
            <p:nvPr/>
          </p:nvGrpSpPr>
          <p:grpSpPr>
            <a:xfrm rot="0">
              <a:off x="295340" y="0"/>
              <a:ext cx="624919" cy="481944"/>
              <a:chOff x="0" y="0"/>
              <a:chExt cx="922188" cy="711200"/>
            </a:xfrm>
          </p:grpSpPr>
          <p:sp>
            <p:nvSpPr>
              <p:cNvPr name="Freeform 10" id="10"/>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9366E4"/>
              </a:solidFill>
              <a:ln cap="sq">
                <a:noFill/>
                <a:prstDash val="solid"/>
                <a:miter/>
              </a:ln>
            </p:spPr>
          </p:sp>
          <p:sp>
            <p:nvSpPr>
              <p:cNvPr name="TextBox 11" id="11"/>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12" id="12"/>
          <p:cNvGrpSpPr/>
          <p:nvPr/>
        </p:nvGrpSpPr>
        <p:grpSpPr>
          <a:xfrm rot="0">
            <a:off x="9237587" y="1274385"/>
            <a:ext cx="2000503" cy="2543079"/>
            <a:chOff x="0" y="0"/>
            <a:chExt cx="2667337" cy="3390773"/>
          </a:xfrm>
        </p:grpSpPr>
        <p:sp>
          <p:nvSpPr>
            <p:cNvPr name="AutoShape 13" id="13"/>
            <p:cNvSpPr/>
            <p:nvPr/>
          </p:nvSpPr>
          <p:spPr>
            <a:xfrm flipH="true">
              <a:off x="606448" y="460931"/>
              <a:ext cx="2025885" cy="2729768"/>
            </a:xfrm>
            <a:prstGeom prst="line">
              <a:avLst/>
            </a:prstGeom>
            <a:ln cap="flat" w="63500">
              <a:solidFill>
                <a:srgbClr val="8D9193"/>
              </a:solidFill>
              <a:prstDash val="sysDot"/>
              <a:headEnd type="none" len="sm" w="sm"/>
              <a:tailEnd type="triangle" len="med" w="lg"/>
            </a:ln>
          </p:spPr>
        </p:sp>
        <p:grpSp>
          <p:nvGrpSpPr>
            <p:cNvPr name="Group 14" id="14"/>
            <p:cNvGrpSpPr/>
            <p:nvPr/>
          </p:nvGrpSpPr>
          <p:grpSpPr>
            <a:xfrm rot="-10800000">
              <a:off x="287331" y="2908829"/>
              <a:ext cx="624919" cy="481944"/>
              <a:chOff x="0" y="0"/>
              <a:chExt cx="922188" cy="711200"/>
            </a:xfrm>
          </p:grpSpPr>
          <p:sp>
            <p:nvSpPr>
              <p:cNvPr name="Freeform 15" id="15"/>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DDA707"/>
              </a:solidFill>
              <a:ln cap="sq">
                <a:noFill/>
                <a:prstDash val="solid"/>
                <a:miter/>
              </a:ln>
            </p:spPr>
          </p:sp>
          <p:sp>
            <p:nvSpPr>
              <p:cNvPr name="TextBox 16" id="16"/>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17" id="17"/>
          <p:cNvGrpSpPr/>
          <p:nvPr/>
        </p:nvGrpSpPr>
        <p:grpSpPr>
          <a:xfrm rot="0">
            <a:off x="7050100" y="6553882"/>
            <a:ext cx="1856888" cy="2480980"/>
            <a:chOff x="0" y="0"/>
            <a:chExt cx="2475851" cy="3307973"/>
          </a:xfrm>
        </p:grpSpPr>
        <p:sp>
          <p:nvSpPr>
            <p:cNvPr name="AutoShape 18" id="18"/>
            <p:cNvSpPr/>
            <p:nvPr/>
          </p:nvSpPr>
          <p:spPr>
            <a:xfrm flipV="true">
              <a:off x="34751" y="147948"/>
              <a:ext cx="1812899" cy="2729768"/>
            </a:xfrm>
            <a:prstGeom prst="line">
              <a:avLst/>
            </a:prstGeom>
            <a:ln cap="flat" w="63500">
              <a:solidFill>
                <a:srgbClr val="8D9193"/>
              </a:solidFill>
              <a:prstDash val="sysDot"/>
              <a:headEnd type="none" len="sm" w="sm"/>
              <a:tailEnd type="triangle" len="med" w="lg"/>
            </a:ln>
          </p:spPr>
        </p:sp>
        <p:grpSp>
          <p:nvGrpSpPr>
            <p:cNvPr name="Group 19" id="19"/>
            <p:cNvGrpSpPr/>
            <p:nvPr/>
          </p:nvGrpSpPr>
          <p:grpSpPr>
            <a:xfrm rot="0">
              <a:off x="1535191" y="0"/>
              <a:ext cx="624919" cy="481944"/>
              <a:chOff x="0" y="0"/>
              <a:chExt cx="922188" cy="711200"/>
            </a:xfrm>
          </p:grpSpPr>
          <p:sp>
            <p:nvSpPr>
              <p:cNvPr name="Freeform 20" id="20"/>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DDA707"/>
              </a:solidFill>
              <a:ln cap="sq">
                <a:noFill/>
                <a:prstDash val="solid"/>
                <a:miter/>
              </a:ln>
            </p:spPr>
          </p:sp>
          <p:sp>
            <p:nvSpPr>
              <p:cNvPr name="TextBox 21" id="21"/>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22" id="22"/>
          <p:cNvGrpSpPr/>
          <p:nvPr/>
        </p:nvGrpSpPr>
        <p:grpSpPr>
          <a:xfrm rot="0">
            <a:off x="5492349" y="5837484"/>
            <a:ext cx="2015499" cy="692586"/>
            <a:chOff x="0" y="0"/>
            <a:chExt cx="2687332" cy="923448"/>
          </a:xfrm>
        </p:grpSpPr>
        <p:sp>
          <p:nvSpPr>
            <p:cNvPr name="AutoShape 23" id="23"/>
            <p:cNvSpPr/>
            <p:nvPr/>
          </p:nvSpPr>
          <p:spPr>
            <a:xfrm>
              <a:off x="18858" y="383698"/>
              <a:ext cx="2285160" cy="0"/>
            </a:xfrm>
            <a:prstGeom prst="line">
              <a:avLst/>
            </a:prstGeom>
            <a:ln cap="flat" w="63500">
              <a:solidFill>
                <a:srgbClr val="8D9193"/>
              </a:solidFill>
              <a:prstDash val="sysDot"/>
              <a:headEnd type="none" len="sm" w="sm"/>
              <a:tailEnd type="triangle" len="med" w="lg"/>
            </a:ln>
          </p:spPr>
        </p:sp>
        <p:grpSp>
          <p:nvGrpSpPr>
            <p:cNvPr name="Group 24" id="24"/>
            <p:cNvGrpSpPr/>
            <p:nvPr/>
          </p:nvGrpSpPr>
          <p:grpSpPr>
            <a:xfrm rot="3079347">
              <a:off x="1991484" y="153550"/>
              <a:ext cx="624919" cy="481944"/>
              <a:chOff x="0" y="0"/>
              <a:chExt cx="922188" cy="711200"/>
            </a:xfrm>
          </p:grpSpPr>
          <p:sp>
            <p:nvSpPr>
              <p:cNvPr name="Freeform 25" id="25"/>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38AEB6"/>
              </a:solidFill>
              <a:ln cap="sq">
                <a:noFill/>
                <a:prstDash val="solid"/>
                <a:miter/>
              </a:ln>
            </p:spPr>
          </p:sp>
          <p:sp>
            <p:nvSpPr>
              <p:cNvPr name="TextBox 26" id="26"/>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27" id="27"/>
          <p:cNvGrpSpPr/>
          <p:nvPr/>
        </p:nvGrpSpPr>
        <p:grpSpPr>
          <a:xfrm rot="0">
            <a:off x="5504047" y="3663164"/>
            <a:ext cx="2057316" cy="1055333"/>
            <a:chOff x="0" y="0"/>
            <a:chExt cx="2743089" cy="1407111"/>
          </a:xfrm>
        </p:grpSpPr>
        <p:sp>
          <p:nvSpPr>
            <p:cNvPr name="AutoShape 28" id="28"/>
            <p:cNvSpPr/>
            <p:nvPr/>
          </p:nvSpPr>
          <p:spPr>
            <a:xfrm>
              <a:off x="24263" y="554468"/>
              <a:ext cx="2321887" cy="545058"/>
            </a:xfrm>
            <a:prstGeom prst="line">
              <a:avLst/>
            </a:prstGeom>
            <a:ln cap="flat" w="63500">
              <a:solidFill>
                <a:srgbClr val="8D9193"/>
              </a:solidFill>
              <a:prstDash val="sysDot"/>
              <a:headEnd type="none" len="sm" w="sm"/>
              <a:tailEnd type="triangle" len="med" w="lg"/>
            </a:ln>
          </p:spPr>
        </p:sp>
        <p:grpSp>
          <p:nvGrpSpPr>
            <p:cNvPr name="Group 29" id="29"/>
            <p:cNvGrpSpPr/>
            <p:nvPr/>
          </p:nvGrpSpPr>
          <p:grpSpPr>
            <a:xfrm rot="8100000">
              <a:off x="2039294" y="774804"/>
              <a:ext cx="624919" cy="481944"/>
              <a:chOff x="0" y="0"/>
              <a:chExt cx="922188" cy="711200"/>
            </a:xfrm>
          </p:grpSpPr>
          <p:sp>
            <p:nvSpPr>
              <p:cNvPr name="Freeform 30" id="30"/>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E46671"/>
              </a:solidFill>
              <a:ln cap="sq">
                <a:noFill/>
                <a:prstDash val="solid"/>
                <a:miter/>
              </a:ln>
            </p:spPr>
          </p:sp>
          <p:sp>
            <p:nvSpPr>
              <p:cNvPr name="TextBox 31" id="31"/>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32" id="32"/>
          <p:cNvGrpSpPr/>
          <p:nvPr/>
        </p:nvGrpSpPr>
        <p:grpSpPr>
          <a:xfrm rot="0">
            <a:off x="10779680" y="5705383"/>
            <a:ext cx="2023228" cy="1060193"/>
            <a:chOff x="0" y="0"/>
            <a:chExt cx="2697637" cy="1413591"/>
          </a:xfrm>
        </p:grpSpPr>
        <p:sp>
          <p:nvSpPr>
            <p:cNvPr name="AutoShape 33" id="33"/>
            <p:cNvSpPr/>
            <p:nvPr/>
          </p:nvSpPr>
          <p:spPr>
            <a:xfrm flipH="true" flipV="true">
              <a:off x="351487" y="314065"/>
              <a:ext cx="2321887" cy="545058"/>
            </a:xfrm>
            <a:prstGeom prst="line">
              <a:avLst/>
            </a:prstGeom>
            <a:ln cap="flat" w="63500">
              <a:solidFill>
                <a:srgbClr val="8D9193"/>
              </a:solidFill>
              <a:prstDash val="sysDot"/>
              <a:headEnd type="none" len="sm" w="sm"/>
              <a:tailEnd type="triangle" len="med" w="lg"/>
            </a:ln>
          </p:spPr>
        </p:sp>
        <p:grpSp>
          <p:nvGrpSpPr>
            <p:cNvPr name="Group 34" id="34"/>
            <p:cNvGrpSpPr/>
            <p:nvPr/>
          </p:nvGrpSpPr>
          <p:grpSpPr>
            <a:xfrm rot="-2700000">
              <a:off x="78876" y="150363"/>
              <a:ext cx="624919" cy="481944"/>
              <a:chOff x="0" y="0"/>
              <a:chExt cx="922188" cy="711200"/>
            </a:xfrm>
          </p:grpSpPr>
          <p:sp>
            <p:nvSpPr>
              <p:cNvPr name="Freeform 35" id="35"/>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E46671"/>
              </a:solidFill>
              <a:ln cap="sq">
                <a:noFill/>
                <a:prstDash val="solid"/>
                <a:miter/>
              </a:ln>
            </p:spPr>
          </p:sp>
          <p:sp>
            <p:nvSpPr>
              <p:cNvPr name="TextBox 36" id="36"/>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37" id="37"/>
          <p:cNvGrpSpPr/>
          <p:nvPr/>
        </p:nvGrpSpPr>
        <p:grpSpPr>
          <a:xfrm rot="0">
            <a:off x="10833195" y="3898671"/>
            <a:ext cx="1981411" cy="687726"/>
            <a:chOff x="0" y="0"/>
            <a:chExt cx="2641881" cy="916967"/>
          </a:xfrm>
        </p:grpSpPr>
        <p:sp>
          <p:nvSpPr>
            <p:cNvPr name="AutoShape 38" id="38"/>
            <p:cNvSpPr/>
            <p:nvPr/>
          </p:nvSpPr>
          <p:spPr>
            <a:xfrm flipH="true">
              <a:off x="337862" y="539749"/>
              <a:ext cx="2285160" cy="0"/>
            </a:xfrm>
            <a:prstGeom prst="line">
              <a:avLst/>
            </a:prstGeom>
            <a:ln cap="flat" w="63500">
              <a:solidFill>
                <a:srgbClr val="8D9193"/>
              </a:solidFill>
              <a:prstDash val="sysDot"/>
              <a:headEnd type="none" len="sm" w="sm"/>
              <a:tailEnd type="triangle" len="med" w="lg"/>
            </a:ln>
          </p:spPr>
        </p:sp>
        <p:grpSp>
          <p:nvGrpSpPr>
            <p:cNvPr name="Group 39" id="39"/>
            <p:cNvGrpSpPr/>
            <p:nvPr/>
          </p:nvGrpSpPr>
          <p:grpSpPr>
            <a:xfrm rot="-7720652">
              <a:off x="70929" y="281474"/>
              <a:ext cx="624919" cy="481944"/>
              <a:chOff x="0" y="0"/>
              <a:chExt cx="922188" cy="711200"/>
            </a:xfrm>
          </p:grpSpPr>
          <p:sp>
            <p:nvSpPr>
              <p:cNvPr name="Freeform 40" id="40"/>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38AEB6"/>
              </a:solidFill>
              <a:ln cap="sq">
                <a:noFill/>
                <a:prstDash val="solid"/>
                <a:miter/>
              </a:ln>
            </p:spPr>
          </p:sp>
          <p:sp>
            <p:nvSpPr>
              <p:cNvPr name="TextBox 41" id="41"/>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42" id="42"/>
          <p:cNvGrpSpPr/>
          <p:nvPr/>
        </p:nvGrpSpPr>
        <p:grpSpPr>
          <a:xfrm rot="0">
            <a:off x="4961568" y="3438247"/>
            <a:ext cx="1061561" cy="106156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45" id="45"/>
          <p:cNvGrpSpPr/>
          <p:nvPr/>
        </p:nvGrpSpPr>
        <p:grpSpPr>
          <a:xfrm rot="0">
            <a:off x="12296802" y="3438247"/>
            <a:ext cx="1061561" cy="106156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48" id="48"/>
          <p:cNvGrpSpPr/>
          <p:nvPr/>
        </p:nvGrpSpPr>
        <p:grpSpPr>
          <a:xfrm rot="0">
            <a:off x="4961568" y="5787192"/>
            <a:ext cx="1061561" cy="106156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51" id="51"/>
          <p:cNvGrpSpPr/>
          <p:nvPr/>
        </p:nvGrpSpPr>
        <p:grpSpPr>
          <a:xfrm rot="0">
            <a:off x="12296802" y="5787192"/>
            <a:ext cx="1061561" cy="106156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54" id="54"/>
          <p:cNvGrpSpPr/>
          <p:nvPr/>
        </p:nvGrpSpPr>
        <p:grpSpPr>
          <a:xfrm rot="0">
            <a:off x="6585351" y="1089303"/>
            <a:ext cx="1061561" cy="1061561"/>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57" id="57"/>
          <p:cNvGrpSpPr/>
          <p:nvPr/>
        </p:nvGrpSpPr>
        <p:grpSpPr>
          <a:xfrm rot="0">
            <a:off x="10833195" y="1089303"/>
            <a:ext cx="1061561" cy="1061561"/>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p:spPr>
        </p:sp>
        <p:sp>
          <p:nvSpPr>
            <p:cNvPr name="TextBox 59" id="59"/>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60" id="60"/>
          <p:cNvSpPr txBox="true"/>
          <p:nvPr/>
        </p:nvSpPr>
        <p:spPr>
          <a:xfrm rot="0">
            <a:off x="10970937" y="1242265"/>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05</a:t>
            </a:r>
          </a:p>
        </p:txBody>
      </p:sp>
      <p:grpSp>
        <p:nvGrpSpPr>
          <p:cNvPr name="Group 61" id="61"/>
          <p:cNvGrpSpPr/>
          <p:nvPr/>
        </p:nvGrpSpPr>
        <p:grpSpPr>
          <a:xfrm rot="0">
            <a:off x="6585351" y="8136137"/>
            <a:ext cx="1061561" cy="1061561"/>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64" id="64"/>
          <p:cNvGrpSpPr/>
          <p:nvPr/>
        </p:nvGrpSpPr>
        <p:grpSpPr>
          <a:xfrm rot="0">
            <a:off x="10833195" y="8136137"/>
            <a:ext cx="1061561" cy="1061561"/>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sp>
        <p:sp>
          <p:nvSpPr>
            <p:cNvPr name="TextBox 66" id="66"/>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67" id="67"/>
          <p:cNvSpPr txBox="true"/>
          <p:nvPr/>
        </p:nvSpPr>
        <p:spPr>
          <a:xfrm rot="0">
            <a:off x="5099310" y="3591209"/>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02</a:t>
            </a:r>
          </a:p>
        </p:txBody>
      </p:sp>
      <p:sp>
        <p:nvSpPr>
          <p:cNvPr name="TextBox 68" id="68"/>
          <p:cNvSpPr txBox="true"/>
          <p:nvPr/>
        </p:nvSpPr>
        <p:spPr>
          <a:xfrm rot="0">
            <a:off x="12434544" y="3591209"/>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06</a:t>
            </a:r>
          </a:p>
        </p:txBody>
      </p:sp>
      <p:sp>
        <p:nvSpPr>
          <p:cNvPr name="TextBox 69" id="69"/>
          <p:cNvSpPr txBox="true"/>
          <p:nvPr/>
        </p:nvSpPr>
        <p:spPr>
          <a:xfrm rot="0">
            <a:off x="1044011" y="3230555"/>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Simple idea</a:t>
            </a:r>
          </a:p>
        </p:txBody>
      </p:sp>
      <p:sp>
        <p:nvSpPr>
          <p:cNvPr name="TextBox 70" id="70"/>
          <p:cNvSpPr txBox="true"/>
          <p:nvPr/>
        </p:nvSpPr>
        <p:spPr>
          <a:xfrm rot="0">
            <a:off x="14535432" y="3230555"/>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Original</a:t>
            </a:r>
          </a:p>
        </p:txBody>
      </p:sp>
      <p:sp>
        <p:nvSpPr>
          <p:cNvPr name="TextBox 71" id="71"/>
          <p:cNvSpPr txBox="true"/>
          <p:nvPr/>
        </p:nvSpPr>
        <p:spPr>
          <a:xfrm rot="0">
            <a:off x="942975" y="3705509"/>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72" id="72"/>
          <p:cNvSpPr txBox="true"/>
          <p:nvPr/>
        </p:nvSpPr>
        <p:spPr>
          <a:xfrm rot="0">
            <a:off x="14434397" y="3705509"/>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73" id="73"/>
          <p:cNvSpPr txBox="true"/>
          <p:nvPr/>
        </p:nvSpPr>
        <p:spPr>
          <a:xfrm rot="0">
            <a:off x="5099310" y="5940154"/>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03</a:t>
            </a:r>
          </a:p>
        </p:txBody>
      </p:sp>
      <p:sp>
        <p:nvSpPr>
          <p:cNvPr name="TextBox 74" id="74"/>
          <p:cNvSpPr txBox="true"/>
          <p:nvPr/>
        </p:nvSpPr>
        <p:spPr>
          <a:xfrm rot="0">
            <a:off x="12434544" y="5940154"/>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07</a:t>
            </a:r>
          </a:p>
        </p:txBody>
      </p:sp>
      <p:sp>
        <p:nvSpPr>
          <p:cNvPr name="TextBox 75" id="75"/>
          <p:cNvSpPr txBox="true"/>
          <p:nvPr/>
        </p:nvSpPr>
        <p:spPr>
          <a:xfrm rot="0">
            <a:off x="1044011" y="5579500"/>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strike="noStrike" u="none">
                <a:solidFill>
                  <a:srgbClr val="FFFFFF"/>
                </a:solidFill>
                <a:latin typeface="Montserrat Ultra-Bold"/>
                <a:ea typeface="Montserrat Ultra-Bold"/>
                <a:cs typeface="Montserrat Ultra-Bold"/>
                <a:sym typeface="Montserrat Ultra-Bold"/>
              </a:rPr>
              <a:t>Creative idea</a:t>
            </a:r>
          </a:p>
        </p:txBody>
      </p:sp>
      <p:sp>
        <p:nvSpPr>
          <p:cNvPr name="TextBox 76" id="76"/>
          <p:cNvSpPr txBox="true"/>
          <p:nvPr/>
        </p:nvSpPr>
        <p:spPr>
          <a:xfrm rot="0">
            <a:off x="14535432" y="5579500"/>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strike="noStrike" u="none">
                <a:solidFill>
                  <a:srgbClr val="FFFFFF"/>
                </a:solidFill>
                <a:latin typeface="Montserrat Ultra-Bold"/>
                <a:ea typeface="Montserrat Ultra-Bold"/>
                <a:cs typeface="Montserrat Ultra-Bold"/>
                <a:sym typeface="Montserrat Ultra-Bold"/>
              </a:rPr>
              <a:t>Great idea</a:t>
            </a:r>
          </a:p>
        </p:txBody>
      </p:sp>
      <p:sp>
        <p:nvSpPr>
          <p:cNvPr name="TextBox 77" id="77"/>
          <p:cNvSpPr txBox="true"/>
          <p:nvPr/>
        </p:nvSpPr>
        <p:spPr>
          <a:xfrm rot="0">
            <a:off x="942975" y="6054454"/>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78" id="78"/>
          <p:cNvSpPr txBox="true"/>
          <p:nvPr/>
        </p:nvSpPr>
        <p:spPr>
          <a:xfrm rot="0">
            <a:off x="14434397" y="6054454"/>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79" id="79"/>
          <p:cNvSpPr txBox="true"/>
          <p:nvPr/>
        </p:nvSpPr>
        <p:spPr>
          <a:xfrm rot="0">
            <a:off x="6723093" y="1242265"/>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01</a:t>
            </a:r>
          </a:p>
        </p:txBody>
      </p:sp>
      <p:sp>
        <p:nvSpPr>
          <p:cNvPr name="TextBox 80" id="80"/>
          <p:cNvSpPr txBox="true"/>
          <p:nvPr/>
        </p:nvSpPr>
        <p:spPr>
          <a:xfrm rot="0">
            <a:off x="2438946" y="881611"/>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Gr</a:t>
            </a:r>
            <a:r>
              <a:rPr lang="en-US" b="true" sz="1999">
                <a:solidFill>
                  <a:srgbClr val="FFFFFF"/>
                </a:solidFill>
                <a:latin typeface="Montserrat Ultra-Bold"/>
                <a:ea typeface="Montserrat Ultra-Bold"/>
                <a:cs typeface="Montserrat Ultra-Bold"/>
                <a:sym typeface="Montserrat Ultra-Bold"/>
              </a:rPr>
              <a:t>eat idea</a:t>
            </a:r>
          </a:p>
        </p:txBody>
      </p:sp>
      <p:sp>
        <p:nvSpPr>
          <p:cNvPr name="TextBox 81" id="81"/>
          <p:cNvSpPr txBox="true"/>
          <p:nvPr/>
        </p:nvSpPr>
        <p:spPr>
          <a:xfrm rot="0">
            <a:off x="13113333" y="881611"/>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strike="noStrike" u="none">
                <a:solidFill>
                  <a:srgbClr val="FFFFFF"/>
                </a:solidFill>
                <a:latin typeface="Montserrat Ultra-Bold"/>
                <a:ea typeface="Montserrat Ultra-Bold"/>
                <a:cs typeface="Montserrat Ultra-Bold"/>
                <a:sym typeface="Montserrat Ultra-Bold"/>
              </a:rPr>
              <a:t>Nice idea</a:t>
            </a:r>
          </a:p>
        </p:txBody>
      </p:sp>
      <p:sp>
        <p:nvSpPr>
          <p:cNvPr name="TextBox 82" id="82"/>
          <p:cNvSpPr txBox="true"/>
          <p:nvPr/>
        </p:nvSpPr>
        <p:spPr>
          <a:xfrm rot="0">
            <a:off x="2337911" y="1356565"/>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83" id="83"/>
          <p:cNvSpPr txBox="true"/>
          <p:nvPr/>
        </p:nvSpPr>
        <p:spPr>
          <a:xfrm rot="0">
            <a:off x="13012297" y="1356565"/>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84" id="84"/>
          <p:cNvSpPr txBox="true"/>
          <p:nvPr/>
        </p:nvSpPr>
        <p:spPr>
          <a:xfrm rot="0">
            <a:off x="6723093" y="8289099"/>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04</a:t>
            </a:r>
          </a:p>
        </p:txBody>
      </p:sp>
      <p:sp>
        <p:nvSpPr>
          <p:cNvPr name="TextBox 85" id="85"/>
          <p:cNvSpPr txBox="true"/>
          <p:nvPr/>
        </p:nvSpPr>
        <p:spPr>
          <a:xfrm rot="0">
            <a:off x="10970937" y="8289099"/>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08</a:t>
            </a:r>
          </a:p>
        </p:txBody>
      </p:sp>
      <p:sp>
        <p:nvSpPr>
          <p:cNvPr name="TextBox 86" id="86"/>
          <p:cNvSpPr txBox="true"/>
          <p:nvPr/>
        </p:nvSpPr>
        <p:spPr>
          <a:xfrm rot="0">
            <a:off x="2438946" y="7928445"/>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strike="noStrike" u="none">
                <a:solidFill>
                  <a:srgbClr val="FFFFFF"/>
                </a:solidFill>
                <a:latin typeface="Montserrat Ultra-Bold"/>
                <a:ea typeface="Montserrat Ultra-Bold"/>
                <a:cs typeface="Montserrat Ultra-Bold"/>
                <a:sym typeface="Montserrat Ultra-Bold"/>
              </a:rPr>
              <a:t>Innovative idea</a:t>
            </a:r>
          </a:p>
        </p:txBody>
      </p:sp>
      <p:sp>
        <p:nvSpPr>
          <p:cNvPr name="TextBox 87" id="87"/>
          <p:cNvSpPr txBox="true"/>
          <p:nvPr/>
        </p:nvSpPr>
        <p:spPr>
          <a:xfrm rot="0">
            <a:off x="13113333" y="7928445"/>
            <a:ext cx="3045212" cy="330200"/>
          </a:xfrm>
          <a:prstGeom prst="rect">
            <a:avLst/>
          </a:prstGeom>
        </p:spPr>
        <p:txBody>
          <a:bodyPr anchor="t" rtlCol="false" tIns="0" lIns="0" bIns="0" rIns="0">
            <a:spAutoFit/>
          </a:bodyPr>
          <a:lstStyle/>
          <a:p>
            <a:pPr algn="l" marL="0" indent="0" lvl="0">
              <a:lnSpc>
                <a:spcPts val="2799"/>
              </a:lnSpc>
              <a:spcBef>
                <a:spcPct val="0"/>
              </a:spcBef>
            </a:pPr>
            <a:r>
              <a:rPr lang="en-US" b="true" sz="1999" strike="noStrike" u="none">
                <a:solidFill>
                  <a:srgbClr val="FFFFFF"/>
                </a:solidFill>
                <a:latin typeface="Montserrat Ultra-Bold"/>
                <a:ea typeface="Montserrat Ultra-Bold"/>
                <a:cs typeface="Montserrat Ultra-Bold"/>
                <a:sym typeface="Montserrat Ultra-Bold"/>
              </a:rPr>
              <a:t>Brilliant idea</a:t>
            </a:r>
          </a:p>
        </p:txBody>
      </p:sp>
      <p:sp>
        <p:nvSpPr>
          <p:cNvPr name="TextBox 88" id="88"/>
          <p:cNvSpPr txBox="true"/>
          <p:nvPr/>
        </p:nvSpPr>
        <p:spPr>
          <a:xfrm rot="0">
            <a:off x="2337911" y="8403399"/>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89" id="89"/>
          <p:cNvSpPr txBox="true"/>
          <p:nvPr/>
        </p:nvSpPr>
        <p:spPr>
          <a:xfrm rot="0">
            <a:off x="13012297" y="8403399"/>
            <a:ext cx="329868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90" id="90"/>
          <p:cNvSpPr txBox="true"/>
          <p:nvPr/>
        </p:nvSpPr>
        <p:spPr>
          <a:xfrm rot="0">
            <a:off x="6697337" y="4277950"/>
            <a:ext cx="4893326" cy="1529198"/>
          </a:xfrm>
          <a:prstGeom prst="rect">
            <a:avLst/>
          </a:prstGeom>
        </p:spPr>
        <p:txBody>
          <a:bodyPr anchor="t" rtlCol="false" tIns="0" lIns="0" bIns="0" rIns="0">
            <a:spAutoFit/>
          </a:bodyPr>
          <a:lstStyle/>
          <a:p>
            <a:pPr algn="ctr" marL="0" indent="0" lvl="0">
              <a:lnSpc>
                <a:spcPts val="5903"/>
              </a:lnSpc>
            </a:pPr>
            <a:r>
              <a:rPr lang="en-US" b="true" sz="5569">
                <a:solidFill>
                  <a:srgbClr val="1C1C1A"/>
                </a:solidFill>
                <a:latin typeface="Montserrat Ultra-Bold"/>
                <a:ea typeface="Montserrat Ultra-Bold"/>
                <a:cs typeface="Montserrat Ultra-Bold"/>
                <a:sym typeface="Montserrat Ultra-Bold"/>
              </a:rPr>
              <a:t>Concept map</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7162692" y="3602207"/>
            <a:ext cx="3841146" cy="38411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ln w="57150" cap="rnd">
              <a:solidFill>
                <a:srgbClr val="8D9193"/>
              </a:solidFill>
              <a:prstDash val="sysDot"/>
              <a:round/>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7012115" y="3534660"/>
            <a:ext cx="1622297" cy="1622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8" id="8"/>
          <p:cNvGrpSpPr/>
          <p:nvPr/>
        </p:nvGrpSpPr>
        <p:grpSpPr>
          <a:xfrm rot="0">
            <a:off x="9653588" y="3534660"/>
            <a:ext cx="1622297" cy="16222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11" id="11"/>
          <p:cNvGrpSpPr/>
          <p:nvPr/>
        </p:nvGrpSpPr>
        <p:grpSpPr>
          <a:xfrm rot="0">
            <a:off x="9653587" y="5948521"/>
            <a:ext cx="1622297" cy="16222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14" id="14"/>
          <p:cNvGrpSpPr/>
          <p:nvPr/>
        </p:nvGrpSpPr>
        <p:grpSpPr>
          <a:xfrm rot="0">
            <a:off x="7012115" y="5948521"/>
            <a:ext cx="1622297" cy="16222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17" id="17"/>
          <p:cNvGrpSpPr/>
          <p:nvPr/>
        </p:nvGrpSpPr>
        <p:grpSpPr>
          <a:xfrm rot="5471797">
            <a:off x="8905875" y="3442958"/>
            <a:ext cx="476250" cy="416719"/>
            <a:chOff x="0" y="0"/>
            <a:chExt cx="812800" cy="711200"/>
          </a:xfrm>
        </p:grpSpPr>
        <p:sp>
          <p:nvSpPr>
            <p:cNvPr name="Freeform 18" id="18"/>
            <p:cNvSpPr/>
            <p:nvPr/>
          </p:nvSpPr>
          <p:spPr>
            <a:xfrm flipH="false" flipV="false" rot="0">
              <a:off x="68223" y="94337"/>
              <a:ext cx="676354" cy="616863"/>
            </a:xfrm>
            <a:custGeom>
              <a:avLst/>
              <a:gdLst/>
              <a:ahLst/>
              <a:cxnLst/>
              <a:rect r="r" b="b" t="t" l="l"/>
              <a:pathLst>
                <a:path h="616863" w="676354">
                  <a:moveTo>
                    <a:pt x="418829" y="46805"/>
                  </a:moveTo>
                  <a:lnTo>
                    <a:pt x="663925" y="475721"/>
                  </a:lnTo>
                  <a:cubicBezTo>
                    <a:pt x="680609" y="504919"/>
                    <a:pt x="680489" y="540791"/>
                    <a:pt x="663610" y="569876"/>
                  </a:cubicBezTo>
                  <a:cubicBezTo>
                    <a:pt x="646731" y="598962"/>
                    <a:pt x="615645" y="616863"/>
                    <a:pt x="582017" y="616863"/>
                  </a:cubicBezTo>
                  <a:lnTo>
                    <a:pt x="94337" y="616863"/>
                  </a:lnTo>
                  <a:cubicBezTo>
                    <a:pt x="60709" y="616863"/>
                    <a:pt x="29623" y="598962"/>
                    <a:pt x="12744" y="569876"/>
                  </a:cubicBezTo>
                  <a:cubicBezTo>
                    <a:pt x="-4135" y="540791"/>
                    <a:pt x="-4255" y="504919"/>
                    <a:pt x="12429" y="475721"/>
                  </a:cubicBezTo>
                  <a:lnTo>
                    <a:pt x="257525" y="46805"/>
                  </a:lnTo>
                  <a:cubicBezTo>
                    <a:pt x="274063" y="17862"/>
                    <a:pt x="304842" y="0"/>
                    <a:pt x="338177" y="0"/>
                  </a:cubicBezTo>
                  <a:cubicBezTo>
                    <a:pt x="371512" y="0"/>
                    <a:pt x="402291" y="17862"/>
                    <a:pt x="418829" y="46805"/>
                  </a:cubicBezTo>
                  <a:close/>
                </a:path>
              </a:pathLst>
            </a:custGeom>
            <a:solidFill>
              <a:srgbClr val="9366E4"/>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10800000">
            <a:off x="10765713" y="5344380"/>
            <a:ext cx="476250" cy="416719"/>
            <a:chOff x="0" y="0"/>
            <a:chExt cx="812800" cy="711200"/>
          </a:xfrm>
        </p:grpSpPr>
        <p:sp>
          <p:nvSpPr>
            <p:cNvPr name="Freeform 21" id="21"/>
            <p:cNvSpPr/>
            <p:nvPr/>
          </p:nvSpPr>
          <p:spPr>
            <a:xfrm flipH="false" flipV="false" rot="0">
              <a:off x="68223" y="94337"/>
              <a:ext cx="676354" cy="616863"/>
            </a:xfrm>
            <a:custGeom>
              <a:avLst/>
              <a:gdLst/>
              <a:ahLst/>
              <a:cxnLst/>
              <a:rect r="r" b="b" t="t" l="l"/>
              <a:pathLst>
                <a:path h="616863" w="676354">
                  <a:moveTo>
                    <a:pt x="418829" y="46805"/>
                  </a:moveTo>
                  <a:lnTo>
                    <a:pt x="663925" y="475721"/>
                  </a:lnTo>
                  <a:cubicBezTo>
                    <a:pt x="680609" y="504919"/>
                    <a:pt x="680489" y="540791"/>
                    <a:pt x="663610" y="569876"/>
                  </a:cubicBezTo>
                  <a:cubicBezTo>
                    <a:pt x="646731" y="598962"/>
                    <a:pt x="615645" y="616863"/>
                    <a:pt x="582017" y="616863"/>
                  </a:cubicBezTo>
                  <a:lnTo>
                    <a:pt x="94337" y="616863"/>
                  </a:lnTo>
                  <a:cubicBezTo>
                    <a:pt x="60709" y="616863"/>
                    <a:pt x="29623" y="598962"/>
                    <a:pt x="12744" y="569876"/>
                  </a:cubicBezTo>
                  <a:cubicBezTo>
                    <a:pt x="-4135" y="540791"/>
                    <a:pt x="-4255" y="504919"/>
                    <a:pt x="12429" y="475721"/>
                  </a:cubicBezTo>
                  <a:lnTo>
                    <a:pt x="257525" y="46805"/>
                  </a:lnTo>
                  <a:cubicBezTo>
                    <a:pt x="274063" y="17862"/>
                    <a:pt x="304842" y="0"/>
                    <a:pt x="338177" y="0"/>
                  </a:cubicBezTo>
                  <a:cubicBezTo>
                    <a:pt x="371512" y="0"/>
                    <a:pt x="402291" y="17862"/>
                    <a:pt x="418829" y="46805"/>
                  </a:cubicBezTo>
                  <a:close/>
                </a:path>
              </a:pathLst>
            </a:custGeom>
            <a:solidFill>
              <a:srgbClr val="DDA707"/>
            </a:solidFill>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2756"/>
                </a:lnSpc>
              </a:pPr>
            </a:p>
          </p:txBody>
        </p:sp>
      </p:grpSp>
      <p:grpSp>
        <p:nvGrpSpPr>
          <p:cNvPr name="Group 23" id="23"/>
          <p:cNvGrpSpPr/>
          <p:nvPr/>
        </p:nvGrpSpPr>
        <p:grpSpPr>
          <a:xfrm rot="0">
            <a:off x="6924567" y="5344380"/>
            <a:ext cx="476250" cy="416719"/>
            <a:chOff x="0" y="0"/>
            <a:chExt cx="812800" cy="711200"/>
          </a:xfrm>
        </p:grpSpPr>
        <p:sp>
          <p:nvSpPr>
            <p:cNvPr name="Freeform 24" id="24"/>
            <p:cNvSpPr/>
            <p:nvPr/>
          </p:nvSpPr>
          <p:spPr>
            <a:xfrm flipH="false" flipV="false" rot="0">
              <a:off x="68223" y="94337"/>
              <a:ext cx="676354" cy="616863"/>
            </a:xfrm>
            <a:custGeom>
              <a:avLst/>
              <a:gdLst/>
              <a:ahLst/>
              <a:cxnLst/>
              <a:rect r="r" b="b" t="t" l="l"/>
              <a:pathLst>
                <a:path h="616863" w="676354">
                  <a:moveTo>
                    <a:pt x="418829" y="46805"/>
                  </a:moveTo>
                  <a:lnTo>
                    <a:pt x="663925" y="475721"/>
                  </a:lnTo>
                  <a:cubicBezTo>
                    <a:pt x="680609" y="504919"/>
                    <a:pt x="680489" y="540791"/>
                    <a:pt x="663610" y="569876"/>
                  </a:cubicBezTo>
                  <a:cubicBezTo>
                    <a:pt x="646731" y="598962"/>
                    <a:pt x="615645" y="616863"/>
                    <a:pt x="582017" y="616863"/>
                  </a:cubicBezTo>
                  <a:lnTo>
                    <a:pt x="94337" y="616863"/>
                  </a:lnTo>
                  <a:cubicBezTo>
                    <a:pt x="60709" y="616863"/>
                    <a:pt x="29623" y="598962"/>
                    <a:pt x="12744" y="569876"/>
                  </a:cubicBezTo>
                  <a:cubicBezTo>
                    <a:pt x="-4135" y="540791"/>
                    <a:pt x="-4255" y="504919"/>
                    <a:pt x="12429" y="475721"/>
                  </a:cubicBezTo>
                  <a:lnTo>
                    <a:pt x="257525" y="46805"/>
                  </a:lnTo>
                  <a:cubicBezTo>
                    <a:pt x="274063" y="17862"/>
                    <a:pt x="304842" y="0"/>
                    <a:pt x="338177" y="0"/>
                  </a:cubicBezTo>
                  <a:cubicBezTo>
                    <a:pt x="371512" y="0"/>
                    <a:pt x="402291" y="17862"/>
                    <a:pt x="418829" y="46805"/>
                  </a:cubicBezTo>
                  <a:close/>
                </a:path>
              </a:pathLst>
            </a:custGeom>
            <a:solidFill>
              <a:srgbClr val="E46671"/>
            </a:solidFill>
          </p:spPr>
        </p:sp>
        <p:sp>
          <p:nvSpPr>
            <p:cNvPr name="TextBox 25" id="25"/>
            <p:cNvSpPr txBox="true"/>
            <p:nvPr/>
          </p:nvSpPr>
          <p:spPr>
            <a:xfrm>
              <a:off x="127000" y="292100"/>
              <a:ext cx="558800" cy="368300"/>
            </a:xfrm>
            <a:prstGeom prst="rect">
              <a:avLst/>
            </a:prstGeom>
          </p:spPr>
          <p:txBody>
            <a:bodyPr anchor="ctr" rtlCol="false" tIns="50800" lIns="50800" bIns="50800" rIns="50800"/>
            <a:lstStyle/>
            <a:p>
              <a:pPr algn="ctr">
                <a:lnSpc>
                  <a:spcPts val="2756"/>
                </a:lnSpc>
              </a:pPr>
            </a:p>
          </p:txBody>
        </p:sp>
      </p:grpSp>
      <p:grpSp>
        <p:nvGrpSpPr>
          <p:cNvPr name="Group 26" id="26"/>
          <p:cNvGrpSpPr/>
          <p:nvPr/>
        </p:nvGrpSpPr>
        <p:grpSpPr>
          <a:xfrm rot="-5400000">
            <a:off x="8900948" y="7235154"/>
            <a:ext cx="476250" cy="416719"/>
            <a:chOff x="0" y="0"/>
            <a:chExt cx="812800" cy="711200"/>
          </a:xfrm>
        </p:grpSpPr>
        <p:sp>
          <p:nvSpPr>
            <p:cNvPr name="Freeform 27" id="27"/>
            <p:cNvSpPr/>
            <p:nvPr/>
          </p:nvSpPr>
          <p:spPr>
            <a:xfrm flipH="false" flipV="false" rot="0">
              <a:off x="68223" y="94337"/>
              <a:ext cx="676354" cy="616863"/>
            </a:xfrm>
            <a:custGeom>
              <a:avLst/>
              <a:gdLst/>
              <a:ahLst/>
              <a:cxnLst/>
              <a:rect r="r" b="b" t="t" l="l"/>
              <a:pathLst>
                <a:path h="616863" w="676354">
                  <a:moveTo>
                    <a:pt x="418829" y="46805"/>
                  </a:moveTo>
                  <a:lnTo>
                    <a:pt x="663925" y="475721"/>
                  </a:lnTo>
                  <a:cubicBezTo>
                    <a:pt x="680609" y="504919"/>
                    <a:pt x="680489" y="540791"/>
                    <a:pt x="663610" y="569876"/>
                  </a:cubicBezTo>
                  <a:cubicBezTo>
                    <a:pt x="646731" y="598962"/>
                    <a:pt x="615645" y="616863"/>
                    <a:pt x="582017" y="616863"/>
                  </a:cubicBezTo>
                  <a:lnTo>
                    <a:pt x="94337" y="616863"/>
                  </a:lnTo>
                  <a:cubicBezTo>
                    <a:pt x="60709" y="616863"/>
                    <a:pt x="29623" y="598962"/>
                    <a:pt x="12744" y="569876"/>
                  </a:cubicBezTo>
                  <a:cubicBezTo>
                    <a:pt x="-4135" y="540791"/>
                    <a:pt x="-4255" y="504919"/>
                    <a:pt x="12429" y="475721"/>
                  </a:cubicBezTo>
                  <a:lnTo>
                    <a:pt x="257525" y="46805"/>
                  </a:lnTo>
                  <a:cubicBezTo>
                    <a:pt x="274063" y="17862"/>
                    <a:pt x="304842" y="0"/>
                    <a:pt x="338177" y="0"/>
                  </a:cubicBezTo>
                  <a:cubicBezTo>
                    <a:pt x="371512" y="0"/>
                    <a:pt x="402291" y="17862"/>
                    <a:pt x="418829" y="46805"/>
                  </a:cubicBezTo>
                  <a:close/>
                </a:path>
              </a:pathLst>
            </a:custGeom>
            <a:solidFill>
              <a:srgbClr val="38AEB6"/>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756"/>
                </a:lnSpc>
              </a:pPr>
            </a:p>
          </p:txBody>
        </p:sp>
      </p:grpSp>
      <p:sp>
        <p:nvSpPr>
          <p:cNvPr name="TextBox 29" id="29"/>
          <p:cNvSpPr txBox="true"/>
          <p:nvPr/>
        </p:nvSpPr>
        <p:spPr>
          <a:xfrm rot="0">
            <a:off x="1602724" y="2233380"/>
            <a:ext cx="3367974"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Gr</a:t>
            </a:r>
            <a:r>
              <a:rPr lang="en-US" b="true" sz="1999">
                <a:solidFill>
                  <a:srgbClr val="FFFFFF"/>
                </a:solidFill>
                <a:latin typeface="Montserrat Ultra-Bold"/>
                <a:ea typeface="Montserrat Ultra-Bold"/>
                <a:cs typeface="Montserrat Ultra-Bold"/>
                <a:sym typeface="Montserrat Ultra-Bold"/>
              </a:rPr>
              <a:t>eat idea</a:t>
            </a:r>
          </a:p>
        </p:txBody>
      </p:sp>
      <p:sp>
        <p:nvSpPr>
          <p:cNvPr name="TextBox 30" id="30"/>
          <p:cNvSpPr txBox="true"/>
          <p:nvPr/>
        </p:nvSpPr>
        <p:spPr>
          <a:xfrm rot="0">
            <a:off x="12911476" y="2233380"/>
            <a:ext cx="3367974"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Excellent idea</a:t>
            </a:r>
          </a:p>
        </p:txBody>
      </p:sp>
      <p:sp>
        <p:nvSpPr>
          <p:cNvPr name="TextBox 31" id="31"/>
          <p:cNvSpPr txBox="true"/>
          <p:nvPr/>
        </p:nvSpPr>
        <p:spPr>
          <a:xfrm rot="0">
            <a:off x="1602724" y="6348180"/>
            <a:ext cx="3367974"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Creative idea</a:t>
            </a:r>
          </a:p>
        </p:txBody>
      </p:sp>
      <p:sp>
        <p:nvSpPr>
          <p:cNvPr name="TextBox 32" id="32"/>
          <p:cNvSpPr txBox="true"/>
          <p:nvPr/>
        </p:nvSpPr>
        <p:spPr>
          <a:xfrm rot="0">
            <a:off x="12911476" y="6348180"/>
            <a:ext cx="3367974"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Montserrat Ultra-Bold"/>
                <a:ea typeface="Montserrat Ultra-Bold"/>
                <a:cs typeface="Montserrat Ultra-Bold"/>
                <a:sym typeface="Montserrat Ultra-Bold"/>
              </a:rPr>
              <a:t>Simple idea</a:t>
            </a:r>
          </a:p>
        </p:txBody>
      </p:sp>
      <p:sp>
        <p:nvSpPr>
          <p:cNvPr name="TextBox 33" id="33"/>
          <p:cNvSpPr txBox="true"/>
          <p:nvPr/>
        </p:nvSpPr>
        <p:spPr>
          <a:xfrm rot="0">
            <a:off x="1462558" y="2843921"/>
            <a:ext cx="4054133" cy="2299335"/>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 Lorem ipsum dolor sit amet, consectetur adipiscing elit, sed do eiusmod tempor incididunt ut labore et dolore magna aliqua.</a:t>
            </a:r>
          </a:p>
        </p:txBody>
      </p:sp>
      <p:sp>
        <p:nvSpPr>
          <p:cNvPr name="TextBox 34" id="34"/>
          <p:cNvSpPr txBox="true"/>
          <p:nvPr/>
        </p:nvSpPr>
        <p:spPr>
          <a:xfrm rot="0">
            <a:off x="12771310" y="2843921"/>
            <a:ext cx="4054133" cy="2299335"/>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 Lorem ipsum dolor sit amet, consectetur adipiscing elit, sed do eiusmod tempor incididunt ut labore et dolore magna aliqua.</a:t>
            </a:r>
          </a:p>
        </p:txBody>
      </p:sp>
      <p:sp>
        <p:nvSpPr>
          <p:cNvPr name="TextBox 35" id="35"/>
          <p:cNvSpPr txBox="true"/>
          <p:nvPr/>
        </p:nvSpPr>
        <p:spPr>
          <a:xfrm rot="0">
            <a:off x="1462558" y="6958721"/>
            <a:ext cx="4054133" cy="2299335"/>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 Lorem ipsum dolor sit amet, consectetur adipiscing elit, sed do eiusmod tempor incididunt ut labore et dolore magna aliqua.</a:t>
            </a:r>
          </a:p>
        </p:txBody>
      </p:sp>
      <p:sp>
        <p:nvSpPr>
          <p:cNvPr name="TextBox 36" id="36"/>
          <p:cNvSpPr txBox="true"/>
          <p:nvPr/>
        </p:nvSpPr>
        <p:spPr>
          <a:xfrm rot="0">
            <a:off x="12771310" y="6958721"/>
            <a:ext cx="4054133" cy="2299335"/>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 Lorem ipsum dolor sit amet, consectetur adipiscing elit, sed do eiusmod tempor incididunt ut labore et dolore magna aliqua.</a:t>
            </a:r>
          </a:p>
        </p:txBody>
      </p:sp>
      <p:sp>
        <p:nvSpPr>
          <p:cNvPr name="TextBox 37" id="37"/>
          <p:cNvSpPr txBox="true"/>
          <p:nvPr/>
        </p:nvSpPr>
        <p:spPr>
          <a:xfrm rot="0">
            <a:off x="7400817" y="3967976"/>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01</a:t>
            </a:r>
          </a:p>
        </p:txBody>
      </p:sp>
      <p:sp>
        <p:nvSpPr>
          <p:cNvPr name="TextBox 38" id="38"/>
          <p:cNvSpPr txBox="true"/>
          <p:nvPr/>
        </p:nvSpPr>
        <p:spPr>
          <a:xfrm rot="0">
            <a:off x="7400817" y="6381852"/>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03</a:t>
            </a:r>
          </a:p>
        </p:txBody>
      </p:sp>
      <p:sp>
        <p:nvSpPr>
          <p:cNvPr name="TextBox 39" id="39"/>
          <p:cNvSpPr txBox="true"/>
          <p:nvPr/>
        </p:nvSpPr>
        <p:spPr>
          <a:xfrm rot="0">
            <a:off x="10129838" y="3967976"/>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02</a:t>
            </a:r>
          </a:p>
        </p:txBody>
      </p:sp>
      <p:sp>
        <p:nvSpPr>
          <p:cNvPr name="TextBox 40" id="40"/>
          <p:cNvSpPr txBox="true"/>
          <p:nvPr/>
        </p:nvSpPr>
        <p:spPr>
          <a:xfrm rot="0">
            <a:off x="10129838" y="6381852"/>
            <a:ext cx="759319" cy="671195"/>
          </a:xfrm>
          <a:prstGeom prst="rect">
            <a:avLst/>
          </a:prstGeom>
        </p:spPr>
        <p:txBody>
          <a:bodyPr anchor="t" rtlCol="false" tIns="0" lIns="0" bIns="0" rIns="0">
            <a:spAutoFit/>
          </a:bodyPr>
          <a:lstStyle/>
          <a:p>
            <a:pPr algn="ctr" marL="0" indent="0" lvl="1">
              <a:lnSpc>
                <a:spcPts val="5529"/>
              </a:lnSpc>
            </a:pPr>
            <a:r>
              <a:rPr lang="en-US" b="true" sz="3949" spc="165">
                <a:solidFill>
                  <a:srgbClr val="FFFFFF"/>
                </a:solidFill>
                <a:latin typeface="Montserrat Ultra-Bold"/>
                <a:ea typeface="Montserrat Ultra-Bold"/>
                <a:cs typeface="Montserrat Ultra-Bold"/>
                <a:sym typeface="Montserrat Ultra-Bold"/>
              </a:rPr>
              <a:t>04</a:t>
            </a:r>
          </a:p>
        </p:txBody>
      </p:sp>
      <p:sp>
        <p:nvSpPr>
          <p:cNvPr name="TextBox 41" id="41"/>
          <p:cNvSpPr txBox="true"/>
          <p:nvPr/>
        </p:nvSpPr>
        <p:spPr>
          <a:xfrm rot="0">
            <a:off x="5620978" y="679768"/>
            <a:ext cx="7046045" cy="764540"/>
          </a:xfrm>
          <a:prstGeom prst="rect">
            <a:avLst/>
          </a:prstGeom>
        </p:spPr>
        <p:txBody>
          <a:bodyPr anchor="t" rtlCol="false" tIns="0" lIns="0" bIns="0" rIns="0">
            <a:spAutoFit/>
          </a:bodyPr>
          <a:lstStyle/>
          <a:p>
            <a:pPr algn="ctr" marL="0" indent="0" lvl="0">
              <a:lnSpc>
                <a:spcPts val="5829"/>
              </a:lnSpc>
            </a:pPr>
            <a:r>
              <a:rPr lang="en-US" b="true" sz="5499">
                <a:solidFill>
                  <a:srgbClr val="1C1C1A"/>
                </a:solidFill>
                <a:latin typeface="Montserrat Ultra-Bold"/>
                <a:ea typeface="Montserrat Ultra-Bold"/>
                <a:cs typeface="Montserrat Ultra-Bold"/>
                <a:sym typeface="Montserrat Ultra-Bold"/>
              </a:rPr>
              <a:t>Concept map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74729" y="5296679"/>
            <a:ext cx="3154634" cy="5159268"/>
            <a:chOff x="0" y="0"/>
            <a:chExt cx="830850" cy="1358820"/>
          </a:xfrm>
        </p:grpSpPr>
        <p:sp>
          <p:nvSpPr>
            <p:cNvPr name="Freeform 3" id="3"/>
            <p:cNvSpPr/>
            <p:nvPr/>
          </p:nvSpPr>
          <p:spPr>
            <a:xfrm flipH="false" flipV="false" rot="0">
              <a:off x="0" y="0"/>
              <a:ext cx="830850" cy="1358820"/>
            </a:xfrm>
            <a:custGeom>
              <a:avLst/>
              <a:gdLst/>
              <a:ahLst/>
              <a:cxnLst/>
              <a:rect r="r" b="b" t="t" l="l"/>
              <a:pathLst>
                <a:path h="1358820" w="830850">
                  <a:moveTo>
                    <a:pt x="58899" y="0"/>
                  </a:moveTo>
                  <a:lnTo>
                    <a:pt x="771951" y="0"/>
                  </a:lnTo>
                  <a:cubicBezTo>
                    <a:pt x="804480" y="0"/>
                    <a:pt x="830850" y="26370"/>
                    <a:pt x="830850" y="58899"/>
                  </a:cubicBezTo>
                  <a:lnTo>
                    <a:pt x="830850" y="1299920"/>
                  </a:lnTo>
                  <a:cubicBezTo>
                    <a:pt x="830850" y="1332449"/>
                    <a:pt x="804480" y="1358820"/>
                    <a:pt x="771951" y="1358820"/>
                  </a:cubicBezTo>
                  <a:lnTo>
                    <a:pt x="58899" y="1358820"/>
                  </a:lnTo>
                  <a:cubicBezTo>
                    <a:pt x="26370" y="1358820"/>
                    <a:pt x="0" y="1332449"/>
                    <a:pt x="0" y="1299920"/>
                  </a:cubicBezTo>
                  <a:lnTo>
                    <a:pt x="0" y="58899"/>
                  </a:lnTo>
                  <a:cubicBezTo>
                    <a:pt x="0" y="26370"/>
                    <a:pt x="26370" y="0"/>
                    <a:pt x="58899" y="0"/>
                  </a:cubicBezTo>
                  <a:close/>
                </a:path>
              </a:pathLst>
            </a:custGeom>
            <a:solidFill>
              <a:srgbClr val="5FB1E8"/>
            </a:solidFill>
          </p:spPr>
        </p:sp>
        <p:sp>
          <p:nvSpPr>
            <p:cNvPr name="TextBox 4" id="4"/>
            <p:cNvSpPr txBox="true"/>
            <p:nvPr/>
          </p:nvSpPr>
          <p:spPr>
            <a:xfrm>
              <a:off x="0" y="-76200"/>
              <a:ext cx="830850" cy="1435020"/>
            </a:xfrm>
            <a:prstGeom prst="rect">
              <a:avLst/>
            </a:prstGeom>
          </p:spPr>
          <p:txBody>
            <a:bodyPr anchor="ctr" rtlCol="false" tIns="50800" lIns="50800" bIns="50800" rIns="50800"/>
            <a:lstStyle/>
            <a:p>
              <a:pPr algn="ctr">
                <a:lnSpc>
                  <a:spcPts val="3709"/>
                </a:lnSpc>
              </a:pPr>
            </a:p>
          </p:txBody>
        </p:sp>
      </p:grpSp>
      <p:grpSp>
        <p:nvGrpSpPr>
          <p:cNvPr name="Group 5" id="5"/>
          <p:cNvGrpSpPr/>
          <p:nvPr/>
        </p:nvGrpSpPr>
        <p:grpSpPr>
          <a:xfrm rot="0">
            <a:off x="7352208" y="5296679"/>
            <a:ext cx="3154634" cy="5159268"/>
            <a:chOff x="0" y="0"/>
            <a:chExt cx="830850" cy="1358820"/>
          </a:xfrm>
        </p:grpSpPr>
        <p:sp>
          <p:nvSpPr>
            <p:cNvPr name="Freeform 6" id="6"/>
            <p:cNvSpPr/>
            <p:nvPr/>
          </p:nvSpPr>
          <p:spPr>
            <a:xfrm flipH="false" flipV="false" rot="0">
              <a:off x="0" y="0"/>
              <a:ext cx="830850" cy="1358820"/>
            </a:xfrm>
            <a:custGeom>
              <a:avLst/>
              <a:gdLst/>
              <a:ahLst/>
              <a:cxnLst/>
              <a:rect r="r" b="b" t="t" l="l"/>
              <a:pathLst>
                <a:path h="1358820" w="830850">
                  <a:moveTo>
                    <a:pt x="58899" y="0"/>
                  </a:moveTo>
                  <a:lnTo>
                    <a:pt x="771951" y="0"/>
                  </a:lnTo>
                  <a:cubicBezTo>
                    <a:pt x="804480" y="0"/>
                    <a:pt x="830850" y="26370"/>
                    <a:pt x="830850" y="58899"/>
                  </a:cubicBezTo>
                  <a:lnTo>
                    <a:pt x="830850" y="1299920"/>
                  </a:lnTo>
                  <a:cubicBezTo>
                    <a:pt x="830850" y="1332449"/>
                    <a:pt x="804480" y="1358820"/>
                    <a:pt x="771951" y="1358820"/>
                  </a:cubicBezTo>
                  <a:lnTo>
                    <a:pt x="58899" y="1358820"/>
                  </a:lnTo>
                  <a:cubicBezTo>
                    <a:pt x="26370" y="1358820"/>
                    <a:pt x="0" y="1332449"/>
                    <a:pt x="0" y="1299920"/>
                  </a:cubicBezTo>
                  <a:lnTo>
                    <a:pt x="0" y="58899"/>
                  </a:lnTo>
                  <a:cubicBezTo>
                    <a:pt x="0" y="26370"/>
                    <a:pt x="26370" y="0"/>
                    <a:pt x="58899" y="0"/>
                  </a:cubicBezTo>
                  <a:close/>
                </a:path>
              </a:pathLst>
            </a:custGeom>
            <a:solidFill>
              <a:srgbClr val="000000"/>
            </a:solidFill>
          </p:spPr>
        </p:sp>
        <p:sp>
          <p:nvSpPr>
            <p:cNvPr name="TextBox 7" id="7"/>
            <p:cNvSpPr txBox="true"/>
            <p:nvPr/>
          </p:nvSpPr>
          <p:spPr>
            <a:xfrm>
              <a:off x="0" y="-76200"/>
              <a:ext cx="830850" cy="1435020"/>
            </a:xfrm>
            <a:prstGeom prst="rect">
              <a:avLst/>
            </a:prstGeom>
          </p:spPr>
          <p:txBody>
            <a:bodyPr anchor="ctr" rtlCol="false" tIns="50800" lIns="50800" bIns="50800" rIns="50800"/>
            <a:lstStyle/>
            <a:p>
              <a:pPr algn="ctr">
                <a:lnSpc>
                  <a:spcPts val="3709"/>
                </a:lnSpc>
              </a:pPr>
            </a:p>
          </p:txBody>
        </p:sp>
      </p:grpSp>
      <p:grpSp>
        <p:nvGrpSpPr>
          <p:cNvPr name="Group 8" id="8"/>
          <p:cNvGrpSpPr/>
          <p:nvPr/>
        </p:nvGrpSpPr>
        <p:grpSpPr>
          <a:xfrm rot="0">
            <a:off x="12027555" y="5296679"/>
            <a:ext cx="3154634" cy="5159268"/>
            <a:chOff x="0" y="0"/>
            <a:chExt cx="830850" cy="1358820"/>
          </a:xfrm>
        </p:grpSpPr>
        <p:sp>
          <p:nvSpPr>
            <p:cNvPr name="Freeform 9" id="9"/>
            <p:cNvSpPr/>
            <p:nvPr/>
          </p:nvSpPr>
          <p:spPr>
            <a:xfrm flipH="false" flipV="false" rot="0">
              <a:off x="0" y="0"/>
              <a:ext cx="830850" cy="1358820"/>
            </a:xfrm>
            <a:custGeom>
              <a:avLst/>
              <a:gdLst/>
              <a:ahLst/>
              <a:cxnLst/>
              <a:rect r="r" b="b" t="t" l="l"/>
              <a:pathLst>
                <a:path h="1358820" w="830850">
                  <a:moveTo>
                    <a:pt x="58899" y="0"/>
                  </a:moveTo>
                  <a:lnTo>
                    <a:pt x="771951" y="0"/>
                  </a:lnTo>
                  <a:cubicBezTo>
                    <a:pt x="804480" y="0"/>
                    <a:pt x="830850" y="26370"/>
                    <a:pt x="830850" y="58899"/>
                  </a:cubicBezTo>
                  <a:lnTo>
                    <a:pt x="830850" y="1299920"/>
                  </a:lnTo>
                  <a:cubicBezTo>
                    <a:pt x="830850" y="1332449"/>
                    <a:pt x="804480" y="1358820"/>
                    <a:pt x="771951" y="1358820"/>
                  </a:cubicBezTo>
                  <a:lnTo>
                    <a:pt x="58899" y="1358820"/>
                  </a:lnTo>
                  <a:cubicBezTo>
                    <a:pt x="26370" y="1358820"/>
                    <a:pt x="0" y="1332449"/>
                    <a:pt x="0" y="1299920"/>
                  </a:cubicBezTo>
                  <a:lnTo>
                    <a:pt x="0" y="58899"/>
                  </a:lnTo>
                  <a:cubicBezTo>
                    <a:pt x="0" y="26370"/>
                    <a:pt x="26370" y="0"/>
                    <a:pt x="58899" y="0"/>
                  </a:cubicBezTo>
                  <a:close/>
                </a:path>
              </a:pathLst>
            </a:custGeom>
            <a:solidFill>
              <a:srgbClr val="5FB1E8"/>
            </a:solidFill>
          </p:spPr>
        </p:sp>
        <p:sp>
          <p:nvSpPr>
            <p:cNvPr name="TextBox 10" id="10"/>
            <p:cNvSpPr txBox="true"/>
            <p:nvPr/>
          </p:nvSpPr>
          <p:spPr>
            <a:xfrm>
              <a:off x="0" y="-76200"/>
              <a:ext cx="830850" cy="1435020"/>
            </a:xfrm>
            <a:prstGeom prst="rect">
              <a:avLst/>
            </a:prstGeom>
          </p:spPr>
          <p:txBody>
            <a:bodyPr anchor="ctr" rtlCol="false" tIns="50800" lIns="50800" bIns="50800" rIns="50800"/>
            <a:lstStyle/>
            <a:p>
              <a:pPr algn="ctr">
                <a:lnSpc>
                  <a:spcPts val="3709"/>
                </a:lnSpc>
              </a:pPr>
            </a:p>
          </p:txBody>
        </p:sp>
      </p:grpSp>
      <p:grpSp>
        <p:nvGrpSpPr>
          <p:cNvPr name="Group 11" id="11"/>
          <p:cNvGrpSpPr/>
          <p:nvPr/>
        </p:nvGrpSpPr>
        <p:grpSpPr>
          <a:xfrm rot="0">
            <a:off x="2106516" y="4936873"/>
            <a:ext cx="1136425" cy="113642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B1E8"/>
            </a:solidFill>
            <a:ln w="123825" cap="sq">
              <a:solidFill>
                <a:srgbClr val="FFFFFF"/>
              </a:solid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709"/>
                </a:lnSpc>
              </a:pPr>
            </a:p>
          </p:txBody>
        </p:sp>
      </p:grpSp>
      <p:grpSp>
        <p:nvGrpSpPr>
          <p:cNvPr name="Group 14" id="14"/>
          <p:cNvGrpSpPr/>
          <p:nvPr/>
        </p:nvGrpSpPr>
        <p:grpSpPr>
          <a:xfrm rot="0">
            <a:off x="6783995" y="4936873"/>
            <a:ext cx="1136425" cy="113642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23825" cap="sq">
              <a:solidFill>
                <a:srgbClr val="FFFFFF"/>
              </a:solidFill>
              <a:prstDash val="solid"/>
              <a:miter/>
            </a:ln>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709"/>
                </a:lnSpc>
              </a:pPr>
            </a:p>
          </p:txBody>
        </p:sp>
      </p:grpSp>
      <p:grpSp>
        <p:nvGrpSpPr>
          <p:cNvPr name="Group 17" id="17"/>
          <p:cNvGrpSpPr/>
          <p:nvPr/>
        </p:nvGrpSpPr>
        <p:grpSpPr>
          <a:xfrm rot="0">
            <a:off x="11459342" y="4936873"/>
            <a:ext cx="1136425" cy="11364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B1E8"/>
            </a:solidFill>
            <a:ln w="123825" cap="sq">
              <a:solidFill>
                <a:srgbClr val="FFFFFF"/>
              </a:solidFill>
              <a:prstDash val="solid"/>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709"/>
                </a:lnSpc>
              </a:pPr>
            </a:p>
          </p:txBody>
        </p:sp>
      </p:grpSp>
      <p:grpSp>
        <p:nvGrpSpPr>
          <p:cNvPr name="Group 20" id="20"/>
          <p:cNvGrpSpPr/>
          <p:nvPr/>
        </p:nvGrpSpPr>
        <p:grpSpPr>
          <a:xfrm rot="0">
            <a:off x="6813" y="1028700"/>
            <a:ext cx="18274375" cy="3192717"/>
            <a:chOff x="0" y="0"/>
            <a:chExt cx="2831179" cy="494635"/>
          </a:xfrm>
        </p:grpSpPr>
        <p:sp>
          <p:nvSpPr>
            <p:cNvPr name="Freeform 21" id="21"/>
            <p:cNvSpPr/>
            <p:nvPr/>
          </p:nvSpPr>
          <p:spPr>
            <a:xfrm flipH="false" flipV="false" rot="0">
              <a:off x="0" y="0"/>
              <a:ext cx="2831179" cy="494635"/>
            </a:xfrm>
            <a:custGeom>
              <a:avLst/>
              <a:gdLst/>
              <a:ahLst/>
              <a:cxnLst/>
              <a:rect r="r" b="b" t="t" l="l"/>
              <a:pathLst>
                <a:path h="494635" w="2831179">
                  <a:moveTo>
                    <a:pt x="0" y="0"/>
                  </a:moveTo>
                  <a:lnTo>
                    <a:pt x="2831179" y="0"/>
                  </a:lnTo>
                  <a:lnTo>
                    <a:pt x="2831179" y="494635"/>
                  </a:lnTo>
                  <a:lnTo>
                    <a:pt x="0" y="494635"/>
                  </a:lnTo>
                  <a:close/>
                </a:path>
              </a:pathLst>
            </a:custGeom>
            <a:blipFill>
              <a:blip r:embed="rId2"/>
              <a:stretch>
                <a:fillRect l="0" t="-164641" r="0" b="-164641"/>
              </a:stretch>
            </a:blipFill>
          </p:spPr>
        </p:sp>
      </p:grpSp>
      <p:grpSp>
        <p:nvGrpSpPr>
          <p:cNvPr name="Group 22" id="22"/>
          <p:cNvGrpSpPr/>
          <p:nvPr/>
        </p:nvGrpSpPr>
        <p:grpSpPr>
          <a:xfrm rot="0">
            <a:off x="0" y="1028700"/>
            <a:ext cx="18288000" cy="3192717"/>
            <a:chOff x="0" y="0"/>
            <a:chExt cx="4816593" cy="840880"/>
          </a:xfrm>
        </p:grpSpPr>
        <p:sp>
          <p:nvSpPr>
            <p:cNvPr name="Freeform 23" id="23"/>
            <p:cNvSpPr/>
            <p:nvPr/>
          </p:nvSpPr>
          <p:spPr>
            <a:xfrm flipH="false" flipV="false" rot="0">
              <a:off x="0" y="0"/>
              <a:ext cx="4816592" cy="840880"/>
            </a:xfrm>
            <a:custGeom>
              <a:avLst/>
              <a:gdLst/>
              <a:ahLst/>
              <a:cxnLst/>
              <a:rect r="r" b="b" t="t" l="l"/>
              <a:pathLst>
                <a:path h="840880" w="4816592">
                  <a:moveTo>
                    <a:pt x="0" y="0"/>
                  </a:moveTo>
                  <a:lnTo>
                    <a:pt x="4816592" y="0"/>
                  </a:lnTo>
                  <a:lnTo>
                    <a:pt x="4816592" y="840880"/>
                  </a:lnTo>
                  <a:lnTo>
                    <a:pt x="0" y="840880"/>
                  </a:lnTo>
                  <a:close/>
                </a:path>
              </a:pathLst>
            </a:custGeom>
            <a:solidFill>
              <a:srgbClr val="000000">
                <a:alpha val="58824"/>
              </a:srgbClr>
            </a:solidFill>
          </p:spPr>
        </p:sp>
        <p:sp>
          <p:nvSpPr>
            <p:cNvPr name="TextBox 24" id="24"/>
            <p:cNvSpPr txBox="true"/>
            <p:nvPr/>
          </p:nvSpPr>
          <p:spPr>
            <a:xfrm>
              <a:off x="0" y="-76200"/>
              <a:ext cx="4816593" cy="917080"/>
            </a:xfrm>
            <a:prstGeom prst="rect">
              <a:avLst/>
            </a:prstGeom>
          </p:spPr>
          <p:txBody>
            <a:bodyPr anchor="ctr" rtlCol="false" tIns="50800" lIns="50800" bIns="50800" rIns="50800"/>
            <a:lstStyle/>
            <a:p>
              <a:pPr algn="ctr">
                <a:lnSpc>
                  <a:spcPts val="3709"/>
                </a:lnSpc>
              </a:pPr>
            </a:p>
          </p:txBody>
        </p:sp>
      </p:grpSp>
      <p:sp>
        <p:nvSpPr>
          <p:cNvPr name="TextBox 25" id="25"/>
          <p:cNvSpPr txBox="true"/>
          <p:nvPr/>
        </p:nvSpPr>
        <p:spPr>
          <a:xfrm rot="0">
            <a:off x="4303771" y="1822102"/>
            <a:ext cx="9680457" cy="717120"/>
          </a:xfrm>
          <a:prstGeom prst="rect">
            <a:avLst/>
          </a:prstGeom>
        </p:spPr>
        <p:txBody>
          <a:bodyPr anchor="t" rtlCol="false" tIns="0" lIns="0" bIns="0" rIns="0">
            <a:spAutoFit/>
          </a:bodyPr>
          <a:lstStyle/>
          <a:p>
            <a:pPr algn="ctr">
              <a:lnSpc>
                <a:spcPts val="5671"/>
              </a:lnSpc>
            </a:pPr>
            <a:r>
              <a:rPr lang="en-US" b="true" sz="4051">
                <a:solidFill>
                  <a:srgbClr val="5FB1E8"/>
                </a:solidFill>
                <a:latin typeface="Poppins Bold"/>
                <a:ea typeface="Poppins Bold"/>
                <a:cs typeface="Poppins Bold"/>
                <a:sym typeface="Poppins Bold"/>
              </a:rPr>
              <a:t>Urban Planning</a:t>
            </a:r>
          </a:p>
        </p:txBody>
      </p:sp>
      <p:sp>
        <p:nvSpPr>
          <p:cNvPr name="TextBox 26" id="26"/>
          <p:cNvSpPr txBox="true"/>
          <p:nvPr/>
        </p:nvSpPr>
        <p:spPr>
          <a:xfrm rot="0">
            <a:off x="4303771" y="2596484"/>
            <a:ext cx="9680457" cy="717120"/>
          </a:xfrm>
          <a:prstGeom prst="rect">
            <a:avLst/>
          </a:prstGeom>
        </p:spPr>
        <p:txBody>
          <a:bodyPr anchor="t" rtlCol="false" tIns="0" lIns="0" bIns="0" rIns="0">
            <a:spAutoFit/>
          </a:bodyPr>
          <a:lstStyle/>
          <a:p>
            <a:pPr algn="ctr">
              <a:lnSpc>
                <a:spcPts val="5671"/>
              </a:lnSpc>
            </a:pPr>
            <a:r>
              <a:rPr lang="en-US" b="true" sz="4051">
                <a:solidFill>
                  <a:srgbClr val="FFFFFF"/>
                </a:solidFill>
                <a:latin typeface="Poppins Bold"/>
                <a:ea typeface="Poppins Bold"/>
                <a:cs typeface="Poppins Bold"/>
                <a:sym typeface="Poppins Bold"/>
              </a:rPr>
              <a:t>and Smart City Design</a:t>
            </a:r>
          </a:p>
        </p:txBody>
      </p:sp>
      <p:sp>
        <p:nvSpPr>
          <p:cNvPr name="TextBox 27" id="27"/>
          <p:cNvSpPr txBox="true"/>
          <p:nvPr/>
        </p:nvSpPr>
        <p:spPr>
          <a:xfrm rot="0">
            <a:off x="2398864" y="5103161"/>
            <a:ext cx="551731" cy="737173"/>
          </a:xfrm>
          <a:prstGeom prst="rect">
            <a:avLst/>
          </a:prstGeom>
        </p:spPr>
        <p:txBody>
          <a:bodyPr anchor="t" rtlCol="false" tIns="0" lIns="0" bIns="0" rIns="0">
            <a:spAutoFit/>
          </a:bodyPr>
          <a:lstStyle/>
          <a:p>
            <a:pPr algn="ctr">
              <a:lnSpc>
                <a:spcPts val="5527"/>
              </a:lnSpc>
            </a:pPr>
            <a:r>
              <a:rPr lang="en-US" b="true" sz="4442">
                <a:solidFill>
                  <a:srgbClr val="FFFFFF"/>
                </a:solidFill>
                <a:latin typeface="Poppins Bold"/>
                <a:ea typeface="Poppins Bold"/>
                <a:cs typeface="Poppins Bold"/>
                <a:sym typeface="Poppins Bold"/>
              </a:rPr>
              <a:t>1</a:t>
            </a:r>
          </a:p>
        </p:txBody>
      </p:sp>
      <p:sp>
        <p:nvSpPr>
          <p:cNvPr name="TextBox 28" id="28"/>
          <p:cNvSpPr txBox="true"/>
          <p:nvPr/>
        </p:nvSpPr>
        <p:spPr>
          <a:xfrm rot="0">
            <a:off x="7076342" y="5103161"/>
            <a:ext cx="551731" cy="737173"/>
          </a:xfrm>
          <a:prstGeom prst="rect">
            <a:avLst/>
          </a:prstGeom>
        </p:spPr>
        <p:txBody>
          <a:bodyPr anchor="t" rtlCol="false" tIns="0" lIns="0" bIns="0" rIns="0">
            <a:spAutoFit/>
          </a:bodyPr>
          <a:lstStyle/>
          <a:p>
            <a:pPr algn="ctr">
              <a:lnSpc>
                <a:spcPts val="5527"/>
              </a:lnSpc>
            </a:pPr>
            <a:r>
              <a:rPr lang="en-US" b="true" sz="4442">
                <a:solidFill>
                  <a:srgbClr val="FFFFFF"/>
                </a:solidFill>
                <a:latin typeface="Poppins Bold"/>
                <a:ea typeface="Poppins Bold"/>
                <a:cs typeface="Poppins Bold"/>
                <a:sym typeface="Poppins Bold"/>
              </a:rPr>
              <a:t>2</a:t>
            </a:r>
          </a:p>
        </p:txBody>
      </p:sp>
      <p:sp>
        <p:nvSpPr>
          <p:cNvPr name="TextBox 29" id="29"/>
          <p:cNvSpPr txBox="true"/>
          <p:nvPr/>
        </p:nvSpPr>
        <p:spPr>
          <a:xfrm rot="0">
            <a:off x="11751690" y="5103161"/>
            <a:ext cx="551731" cy="737173"/>
          </a:xfrm>
          <a:prstGeom prst="rect">
            <a:avLst/>
          </a:prstGeom>
        </p:spPr>
        <p:txBody>
          <a:bodyPr anchor="t" rtlCol="false" tIns="0" lIns="0" bIns="0" rIns="0">
            <a:spAutoFit/>
          </a:bodyPr>
          <a:lstStyle/>
          <a:p>
            <a:pPr algn="ctr">
              <a:lnSpc>
                <a:spcPts val="5527"/>
              </a:lnSpc>
            </a:pPr>
            <a:r>
              <a:rPr lang="en-US" b="true" sz="4442">
                <a:solidFill>
                  <a:srgbClr val="FFFFFF"/>
                </a:solidFill>
                <a:latin typeface="Poppins Bold"/>
                <a:ea typeface="Poppins Bold"/>
                <a:cs typeface="Poppins Bold"/>
                <a:sym typeface="Poppins Bold"/>
              </a:rPr>
              <a:t>3</a:t>
            </a:r>
          </a:p>
        </p:txBody>
      </p:sp>
      <p:sp>
        <p:nvSpPr>
          <p:cNvPr name="TextBox 30" id="30"/>
          <p:cNvSpPr txBox="true"/>
          <p:nvPr/>
        </p:nvSpPr>
        <p:spPr>
          <a:xfrm rot="0">
            <a:off x="3338192" y="6676200"/>
            <a:ext cx="2288966" cy="391435"/>
          </a:xfrm>
          <a:prstGeom prst="rect">
            <a:avLst/>
          </a:prstGeom>
        </p:spPr>
        <p:txBody>
          <a:bodyPr anchor="t" rtlCol="false" tIns="0" lIns="0" bIns="0" rIns="0">
            <a:spAutoFit/>
          </a:bodyPr>
          <a:lstStyle/>
          <a:p>
            <a:pPr algn="l">
              <a:lnSpc>
                <a:spcPts val="3098"/>
              </a:lnSpc>
            </a:pPr>
            <a:r>
              <a:rPr lang="en-US" b="true" sz="2213">
                <a:solidFill>
                  <a:srgbClr val="FFFFFF"/>
                </a:solidFill>
                <a:latin typeface="Poppins Bold"/>
                <a:ea typeface="Poppins Bold"/>
                <a:cs typeface="Poppins Bold"/>
                <a:sym typeface="Poppins Bold"/>
              </a:rPr>
              <a:t>Transportation</a:t>
            </a:r>
          </a:p>
        </p:txBody>
      </p:sp>
      <p:sp>
        <p:nvSpPr>
          <p:cNvPr name="TextBox 31" id="31"/>
          <p:cNvSpPr txBox="true"/>
          <p:nvPr/>
        </p:nvSpPr>
        <p:spPr>
          <a:xfrm rot="0">
            <a:off x="8015670" y="6676200"/>
            <a:ext cx="2239391" cy="391435"/>
          </a:xfrm>
          <a:prstGeom prst="rect">
            <a:avLst/>
          </a:prstGeom>
        </p:spPr>
        <p:txBody>
          <a:bodyPr anchor="t" rtlCol="false" tIns="0" lIns="0" bIns="0" rIns="0">
            <a:spAutoFit/>
          </a:bodyPr>
          <a:lstStyle/>
          <a:p>
            <a:pPr algn="l">
              <a:lnSpc>
                <a:spcPts val="3098"/>
              </a:lnSpc>
            </a:pPr>
            <a:r>
              <a:rPr lang="en-US" b="true" sz="2213">
                <a:solidFill>
                  <a:srgbClr val="FFFFFF"/>
                </a:solidFill>
                <a:latin typeface="Poppins Bold"/>
                <a:ea typeface="Poppins Bold"/>
                <a:cs typeface="Poppins Bold"/>
                <a:sym typeface="Poppins Bold"/>
              </a:rPr>
              <a:t>Infrastructure</a:t>
            </a:r>
          </a:p>
        </p:txBody>
      </p:sp>
      <p:sp>
        <p:nvSpPr>
          <p:cNvPr name="TextBox 32" id="32"/>
          <p:cNvSpPr txBox="true"/>
          <p:nvPr/>
        </p:nvSpPr>
        <p:spPr>
          <a:xfrm rot="0">
            <a:off x="12691018" y="6676200"/>
            <a:ext cx="2165027" cy="391435"/>
          </a:xfrm>
          <a:prstGeom prst="rect">
            <a:avLst/>
          </a:prstGeom>
        </p:spPr>
        <p:txBody>
          <a:bodyPr anchor="t" rtlCol="false" tIns="0" lIns="0" bIns="0" rIns="0">
            <a:spAutoFit/>
          </a:bodyPr>
          <a:lstStyle/>
          <a:p>
            <a:pPr algn="l">
              <a:lnSpc>
                <a:spcPts val="3098"/>
              </a:lnSpc>
            </a:pPr>
            <a:r>
              <a:rPr lang="en-US" b="true" sz="2213">
                <a:solidFill>
                  <a:srgbClr val="FFFFFF"/>
                </a:solidFill>
                <a:latin typeface="Poppins Bold"/>
                <a:ea typeface="Poppins Bold"/>
                <a:cs typeface="Poppins Bold"/>
                <a:sym typeface="Poppins Bold"/>
              </a:rPr>
              <a:t>Sustainability</a:t>
            </a:r>
          </a:p>
        </p:txBody>
      </p:sp>
      <p:sp>
        <p:nvSpPr>
          <p:cNvPr name="TextBox 33" id="33"/>
          <p:cNvSpPr txBox="true"/>
          <p:nvPr/>
        </p:nvSpPr>
        <p:spPr>
          <a:xfrm rot="0">
            <a:off x="3338192" y="7404025"/>
            <a:ext cx="1825016" cy="1863624"/>
          </a:xfrm>
          <a:prstGeom prst="rect">
            <a:avLst/>
          </a:prstGeom>
        </p:spPr>
        <p:txBody>
          <a:bodyPr anchor="t" rtlCol="false" tIns="0" lIns="0" bIns="0" rIns="0">
            <a:spAutoFit/>
          </a:bodyPr>
          <a:lstStyle/>
          <a:p>
            <a:pPr algn="l">
              <a:lnSpc>
                <a:spcPts val="2148"/>
              </a:lnSpc>
            </a:pPr>
            <a:r>
              <a:rPr lang="en-US" sz="1333" spc="-18">
                <a:solidFill>
                  <a:srgbClr val="FFFFFF"/>
                </a:solidFill>
                <a:latin typeface="Poppins"/>
                <a:ea typeface="Poppins"/>
                <a:cs typeface="Poppins"/>
                <a:sym typeface="Poppins"/>
              </a:rPr>
              <a:t>Efficient, multimodal transportation systems, including autonomous vehicles and public transit, reduce congestion and emissions.</a:t>
            </a:r>
          </a:p>
        </p:txBody>
      </p:sp>
      <p:sp>
        <p:nvSpPr>
          <p:cNvPr name="TextBox 34" id="34"/>
          <p:cNvSpPr txBox="true"/>
          <p:nvPr/>
        </p:nvSpPr>
        <p:spPr>
          <a:xfrm rot="0">
            <a:off x="8015670" y="7404025"/>
            <a:ext cx="1825016" cy="1863624"/>
          </a:xfrm>
          <a:prstGeom prst="rect">
            <a:avLst/>
          </a:prstGeom>
        </p:spPr>
        <p:txBody>
          <a:bodyPr anchor="t" rtlCol="false" tIns="0" lIns="0" bIns="0" rIns="0">
            <a:spAutoFit/>
          </a:bodyPr>
          <a:lstStyle/>
          <a:p>
            <a:pPr algn="l">
              <a:lnSpc>
                <a:spcPts val="2148"/>
              </a:lnSpc>
            </a:pPr>
            <a:r>
              <a:rPr lang="en-US" sz="1333" spc="-18">
                <a:solidFill>
                  <a:srgbClr val="FFFFFF"/>
                </a:solidFill>
                <a:latin typeface="Poppins"/>
                <a:ea typeface="Poppins"/>
                <a:cs typeface="Poppins"/>
                <a:sym typeface="Poppins"/>
              </a:rPr>
              <a:t>Integrated digital infrastructure, such as sensor networks and 5G connectivity, enables real-time data monitoring and optimization.</a:t>
            </a:r>
          </a:p>
        </p:txBody>
      </p:sp>
      <p:sp>
        <p:nvSpPr>
          <p:cNvPr name="TextBox 35" id="35"/>
          <p:cNvSpPr txBox="true"/>
          <p:nvPr/>
        </p:nvSpPr>
        <p:spPr>
          <a:xfrm rot="0">
            <a:off x="12691018" y="7404025"/>
            <a:ext cx="1825016" cy="1863624"/>
          </a:xfrm>
          <a:prstGeom prst="rect">
            <a:avLst/>
          </a:prstGeom>
        </p:spPr>
        <p:txBody>
          <a:bodyPr anchor="t" rtlCol="false" tIns="0" lIns="0" bIns="0" rIns="0">
            <a:spAutoFit/>
          </a:bodyPr>
          <a:lstStyle/>
          <a:p>
            <a:pPr algn="l">
              <a:lnSpc>
                <a:spcPts val="2148"/>
              </a:lnSpc>
            </a:pPr>
            <a:r>
              <a:rPr lang="en-US" sz="1333" spc="-18">
                <a:solidFill>
                  <a:srgbClr val="FFFFFF"/>
                </a:solidFill>
                <a:latin typeface="Poppins"/>
                <a:ea typeface="Poppins"/>
                <a:cs typeface="Poppins"/>
                <a:sym typeface="Poppins"/>
              </a:rPr>
              <a:t>Eco-friendly design strategies, including renewable energy, urban greenery, and water management, create resilient, livable cities.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1028700" y="2194659"/>
            <a:ext cx="6487386" cy="1614426"/>
            <a:chOff x="0" y="0"/>
            <a:chExt cx="1708612" cy="425199"/>
          </a:xfrm>
        </p:grpSpPr>
        <p:sp>
          <p:nvSpPr>
            <p:cNvPr name="Freeform 3" id="3"/>
            <p:cNvSpPr/>
            <p:nvPr/>
          </p:nvSpPr>
          <p:spPr>
            <a:xfrm flipH="false" flipV="false" rot="0">
              <a:off x="0" y="0"/>
              <a:ext cx="1708612" cy="425199"/>
            </a:xfrm>
            <a:custGeom>
              <a:avLst/>
              <a:gdLst/>
              <a:ahLst/>
              <a:cxnLst/>
              <a:rect r="r" b="b" t="t" l="l"/>
              <a:pathLst>
                <a:path h="425199" w="1708612">
                  <a:moveTo>
                    <a:pt x="68023" y="0"/>
                  </a:moveTo>
                  <a:lnTo>
                    <a:pt x="1640589" y="0"/>
                  </a:lnTo>
                  <a:cubicBezTo>
                    <a:pt x="1678157" y="0"/>
                    <a:pt x="1708612" y="30455"/>
                    <a:pt x="1708612" y="68023"/>
                  </a:cubicBezTo>
                  <a:lnTo>
                    <a:pt x="1708612" y="357176"/>
                  </a:lnTo>
                  <a:cubicBezTo>
                    <a:pt x="1708612" y="394744"/>
                    <a:pt x="1678157" y="425199"/>
                    <a:pt x="1640589" y="425199"/>
                  </a:cubicBezTo>
                  <a:lnTo>
                    <a:pt x="68023" y="425199"/>
                  </a:lnTo>
                  <a:cubicBezTo>
                    <a:pt x="30455" y="425199"/>
                    <a:pt x="0" y="394744"/>
                    <a:pt x="0" y="357176"/>
                  </a:cubicBezTo>
                  <a:lnTo>
                    <a:pt x="0" y="68023"/>
                  </a:lnTo>
                  <a:cubicBezTo>
                    <a:pt x="0" y="30455"/>
                    <a:pt x="30455" y="0"/>
                    <a:pt x="68023" y="0"/>
                  </a:cubicBezTo>
                  <a:close/>
                </a:path>
              </a:pathLst>
            </a:custGeom>
            <a:solidFill>
              <a:srgbClr val="EAE0FF"/>
            </a:solidFill>
          </p:spPr>
        </p:sp>
        <p:sp>
          <p:nvSpPr>
            <p:cNvPr name="TextBox 4" id="4"/>
            <p:cNvSpPr txBox="true"/>
            <p:nvPr/>
          </p:nvSpPr>
          <p:spPr>
            <a:xfrm>
              <a:off x="0" y="-47625"/>
              <a:ext cx="1708612" cy="472824"/>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1028700" y="4105039"/>
            <a:ext cx="6487386" cy="1614426"/>
            <a:chOff x="0" y="0"/>
            <a:chExt cx="1708612" cy="425199"/>
          </a:xfrm>
        </p:grpSpPr>
        <p:sp>
          <p:nvSpPr>
            <p:cNvPr name="Freeform 6" id="6"/>
            <p:cNvSpPr/>
            <p:nvPr/>
          </p:nvSpPr>
          <p:spPr>
            <a:xfrm flipH="false" flipV="false" rot="0">
              <a:off x="0" y="0"/>
              <a:ext cx="1708612" cy="425199"/>
            </a:xfrm>
            <a:custGeom>
              <a:avLst/>
              <a:gdLst/>
              <a:ahLst/>
              <a:cxnLst/>
              <a:rect r="r" b="b" t="t" l="l"/>
              <a:pathLst>
                <a:path h="425199" w="1708612">
                  <a:moveTo>
                    <a:pt x="68023" y="0"/>
                  </a:moveTo>
                  <a:lnTo>
                    <a:pt x="1640589" y="0"/>
                  </a:lnTo>
                  <a:cubicBezTo>
                    <a:pt x="1678157" y="0"/>
                    <a:pt x="1708612" y="30455"/>
                    <a:pt x="1708612" y="68023"/>
                  </a:cubicBezTo>
                  <a:lnTo>
                    <a:pt x="1708612" y="357176"/>
                  </a:lnTo>
                  <a:cubicBezTo>
                    <a:pt x="1708612" y="394744"/>
                    <a:pt x="1678157" y="425199"/>
                    <a:pt x="1640589" y="425199"/>
                  </a:cubicBezTo>
                  <a:lnTo>
                    <a:pt x="68023" y="425199"/>
                  </a:lnTo>
                  <a:cubicBezTo>
                    <a:pt x="30455" y="425199"/>
                    <a:pt x="0" y="394744"/>
                    <a:pt x="0" y="357176"/>
                  </a:cubicBezTo>
                  <a:lnTo>
                    <a:pt x="0" y="68023"/>
                  </a:lnTo>
                  <a:cubicBezTo>
                    <a:pt x="0" y="30455"/>
                    <a:pt x="30455" y="0"/>
                    <a:pt x="68023" y="0"/>
                  </a:cubicBezTo>
                  <a:close/>
                </a:path>
              </a:pathLst>
            </a:custGeom>
            <a:solidFill>
              <a:srgbClr val="FFBEC4"/>
            </a:solidFill>
          </p:spPr>
        </p:sp>
        <p:sp>
          <p:nvSpPr>
            <p:cNvPr name="TextBox 7" id="7"/>
            <p:cNvSpPr txBox="true"/>
            <p:nvPr/>
          </p:nvSpPr>
          <p:spPr>
            <a:xfrm>
              <a:off x="0" y="-47625"/>
              <a:ext cx="1708612" cy="472824"/>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6512647" y="2471978"/>
            <a:ext cx="1795570" cy="1059788"/>
            <a:chOff x="0" y="0"/>
            <a:chExt cx="921211" cy="543720"/>
          </a:xfrm>
        </p:grpSpPr>
        <p:sp>
          <p:nvSpPr>
            <p:cNvPr name="Freeform 9" id="9"/>
            <p:cNvSpPr/>
            <p:nvPr/>
          </p:nvSpPr>
          <p:spPr>
            <a:xfrm flipH="false" flipV="false" rot="0">
              <a:off x="25817" y="0"/>
              <a:ext cx="878194" cy="543720"/>
            </a:xfrm>
            <a:custGeom>
              <a:avLst/>
              <a:gdLst/>
              <a:ahLst/>
              <a:cxnLst/>
              <a:rect r="r" b="b" t="t" l="l"/>
              <a:pathLst>
                <a:path h="543720" w="878194">
                  <a:moveTo>
                    <a:pt x="25923" y="0"/>
                  </a:moveTo>
                  <a:lnTo>
                    <a:pt x="640454" y="0"/>
                  </a:lnTo>
                  <a:cubicBezTo>
                    <a:pt x="673018" y="0"/>
                    <a:pt x="703674" y="15360"/>
                    <a:pt x="723170" y="41443"/>
                  </a:cubicBezTo>
                  <a:lnTo>
                    <a:pt x="864418" y="230417"/>
                  </a:lnTo>
                  <a:cubicBezTo>
                    <a:pt x="882786" y="254993"/>
                    <a:pt x="882786" y="288728"/>
                    <a:pt x="864418" y="313303"/>
                  </a:cubicBezTo>
                  <a:lnTo>
                    <a:pt x="723170" y="502278"/>
                  </a:lnTo>
                  <a:cubicBezTo>
                    <a:pt x="703674" y="528361"/>
                    <a:pt x="673018" y="543720"/>
                    <a:pt x="640454" y="543720"/>
                  </a:cubicBezTo>
                  <a:lnTo>
                    <a:pt x="25923" y="543720"/>
                  </a:lnTo>
                  <a:cubicBezTo>
                    <a:pt x="16112" y="543720"/>
                    <a:pt x="7141" y="538181"/>
                    <a:pt x="2746" y="529409"/>
                  </a:cubicBezTo>
                  <a:cubicBezTo>
                    <a:pt x="-1649" y="520638"/>
                    <a:pt x="-715" y="510136"/>
                    <a:pt x="5159" y="502278"/>
                  </a:cubicBezTo>
                  <a:lnTo>
                    <a:pt x="146407" y="313303"/>
                  </a:lnTo>
                  <a:cubicBezTo>
                    <a:pt x="164776" y="288728"/>
                    <a:pt x="164776" y="254993"/>
                    <a:pt x="146407" y="230417"/>
                  </a:cubicBezTo>
                  <a:lnTo>
                    <a:pt x="5159" y="41443"/>
                  </a:lnTo>
                  <a:cubicBezTo>
                    <a:pt x="-715" y="33584"/>
                    <a:pt x="-1649" y="23083"/>
                    <a:pt x="2746" y="14311"/>
                  </a:cubicBezTo>
                  <a:cubicBezTo>
                    <a:pt x="7141" y="5539"/>
                    <a:pt x="16112" y="0"/>
                    <a:pt x="25923" y="0"/>
                  </a:cubicBezTo>
                  <a:close/>
                </a:path>
              </a:pathLst>
            </a:custGeom>
            <a:solidFill>
              <a:srgbClr val="9366E4"/>
            </a:solidFill>
          </p:spPr>
        </p:sp>
        <p:sp>
          <p:nvSpPr>
            <p:cNvPr name="TextBox 10" id="10"/>
            <p:cNvSpPr txBox="true"/>
            <p:nvPr/>
          </p:nvSpPr>
          <p:spPr>
            <a:xfrm>
              <a:off x="177800" y="-38100"/>
              <a:ext cx="667211" cy="58182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6512647" y="4382358"/>
            <a:ext cx="1795570" cy="1059788"/>
            <a:chOff x="0" y="0"/>
            <a:chExt cx="921211" cy="543720"/>
          </a:xfrm>
        </p:grpSpPr>
        <p:sp>
          <p:nvSpPr>
            <p:cNvPr name="Freeform 12" id="12"/>
            <p:cNvSpPr/>
            <p:nvPr/>
          </p:nvSpPr>
          <p:spPr>
            <a:xfrm flipH="false" flipV="false" rot="0">
              <a:off x="25817" y="0"/>
              <a:ext cx="878194" cy="543720"/>
            </a:xfrm>
            <a:custGeom>
              <a:avLst/>
              <a:gdLst/>
              <a:ahLst/>
              <a:cxnLst/>
              <a:rect r="r" b="b" t="t" l="l"/>
              <a:pathLst>
                <a:path h="543720" w="878194">
                  <a:moveTo>
                    <a:pt x="25923" y="0"/>
                  </a:moveTo>
                  <a:lnTo>
                    <a:pt x="640454" y="0"/>
                  </a:lnTo>
                  <a:cubicBezTo>
                    <a:pt x="673018" y="0"/>
                    <a:pt x="703674" y="15360"/>
                    <a:pt x="723170" y="41443"/>
                  </a:cubicBezTo>
                  <a:lnTo>
                    <a:pt x="864418" y="230417"/>
                  </a:lnTo>
                  <a:cubicBezTo>
                    <a:pt x="882786" y="254993"/>
                    <a:pt x="882786" y="288728"/>
                    <a:pt x="864418" y="313303"/>
                  </a:cubicBezTo>
                  <a:lnTo>
                    <a:pt x="723170" y="502278"/>
                  </a:lnTo>
                  <a:cubicBezTo>
                    <a:pt x="703674" y="528361"/>
                    <a:pt x="673018" y="543720"/>
                    <a:pt x="640454" y="543720"/>
                  </a:cubicBezTo>
                  <a:lnTo>
                    <a:pt x="25923" y="543720"/>
                  </a:lnTo>
                  <a:cubicBezTo>
                    <a:pt x="16112" y="543720"/>
                    <a:pt x="7141" y="538181"/>
                    <a:pt x="2746" y="529409"/>
                  </a:cubicBezTo>
                  <a:cubicBezTo>
                    <a:pt x="-1649" y="520638"/>
                    <a:pt x="-715" y="510136"/>
                    <a:pt x="5159" y="502278"/>
                  </a:cubicBezTo>
                  <a:lnTo>
                    <a:pt x="146407" y="313303"/>
                  </a:lnTo>
                  <a:cubicBezTo>
                    <a:pt x="164776" y="288728"/>
                    <a:pt x="164776" y="254993"/>
                    <a:pt x="146407" y="230417"/>
                  </a:cubicBezTo>
                  <a:lnTo>
                    <a:pt x="5159" y="41443"/>
                  </a:lnTo>
                  <a:cubicBezTo>
                    <a:pt x="-715" y="33584"/>
                    <a:pt x="-1649" y="23083"/>
                    <a:pt x="2746" y="14311"/>
                  </a:cubicBezTo>
                  <a:cubicBezTo>
                    <a:pt x="7141" y="5539"/>
                    <a:pt x="16112" y="0"/>
                    <a:pt x="25923" y="0"/>
                  </a:cubicBezTo>
                  <a:close/>
                </a:path>
              </a:pathLst>
            </a:custGeom>
            <a:solidFill>
              <a:srgbClr val="E46671"/>
            </a:solidFill>
          </p:spPr>
        </p:sp>
        <p:sp>
          <p:nvSpPr>
            <p:cNvPr name="TextBox 13" id="13"/>
            <p:cNvSpPr txBox="true"/>
            <p:nvPr/>
          </p:nvSpPr>
          <p:spPr>
            <a:xfrm>
              <a:off x="177800" y="-38100"/>
              <a:ext cx="667211" cy="581820"/>
            </a:xfrm>
            <a:prstGeom prst="rect">
              <a:avLst/>
            </a:prstGeom>
          </p:spPr>
          <p:txBody>
            <a:bodyPr anchor="ctr" rtlCol="false" tIns="50800" lIns="50800" bIns="50800" rIns="50800"/>
            <a:lstStyle/>
            <a:p>
              <a:pPr algn="ctr">
                <a:lnSpc>
                  <a:spcPts val="3079"/>
                </a:lnSpc>
              </a:pPr>
            </a:p>
          </p:txBody>
        </p:sp>
      </p:grpSp>
      <p:sp>
        <p:nvSpPr>
          <p:cNvPr name="TextBox 14" id="14"/>
          <p:cNvSpPr txBox="true"/>
          <p:nvPr/>
        </p:nvSpPr>
        <p:spPr>
          <a:xfrm rot="0">
            <a:off x="7153809" y="2585348"/>
            <a:ext cx="724554" cy="778822"/>
          </a:xfrm>
          <a:prstGeom prst="rect">
            <a:avLst/>
          </a:prstGeom>
        </p:spPr>
        <p:txBody>
          <a:bodyPr anchor="t" rtlCol="false" tIns="0" lIns="0" bIns="0" rIns="0">
            <a:spAutoFit/>
          </a:bodyPr>
          <a:lstStyle/>
          <a:p>
            <a:pPr algn="ctr" marL="0" indent="0" lvl="1">
              <a:lnSpc>
                <a:spcPts val="6422"/>
              </a:lnSpc>
            </a:pPr>
            <a:r>
              <a:rPr lang="en-US" b="true" sz="4587" spc="192">
                <a:solidFill>
                  <a:srgbClr val="FFFFFF"/>
                </a:solidFill>
                <a:latin typeface="Montserrat Ultra-Bold"/>
                <a:ea typeface="Montserrat Ultra-Bold"/>
                <a:cs typeface="Montserrat Ultra-Bold"/>
                <a:sym typeface="Montserrat Ultra-Bold"/>
              </a:rPr>
              <a:t>01</a:t>
            </a:r>
          </a:p>
        </p:txBody>
      </p:sp>
      <p:sp>
        <p:nvSpPr>
          <p:cNvPr name="TextBox 15" id="15"/>
          <p:cNvSpPr txBox="true"/>
          <p:nvPr/>
        </p:nvSpPr>
        <p:spPr>
          <a:xfrm rot="0">
            <a:off x="6953337" y="4495728"/>
            <a:ext cx="925026" cy="780226"/>
          </a:xfrm>
          <a:prstGeom prst="rect">
            <a:avLst/>
          </a:prstGeom>
        </p:spPr>
        <p:txBody>
          <a:bodyPr anchor="t" rtlCol="false" tIns="0" lIns="0" bIns="0" rIns="0">
            <a:spAutoFit/>
          </a:bodyPr>
          <a:lstStyle/>
          <a:p>
            <a:pPr algn="ctr" marL="0" indent="0" lvl="1">
              <a:lnSpc>
                <a:spcPts val="6422"/>
              </a:lnSpc>
              <a:spcBef>
                <a:spcPct val="0"/>
              </a:spcBef>
            </a:pPr>
            <a:r>
              <a:rPr lang="en-US" b="true" sz="4587" spc="192" strike="noStrike" u="none">
                <a:solidFill>
                  <a:srgbClr val="FFFFFF"/>
                </a:solidFill>
                <a:latin typeface="Montserrat Ultra-Bold"/>
                <a:ea typeface="Montserrat Ultra-Bold"/>
                <a:cs typeface="Montserrat Ultra-Bold"/>
                <a:sym typeface="Montserrat Ultra-Bold"/>
              </a:rPr>
              <a:t>02</a:t>
            </a:r>
          </a:p>
        </p:txBody>
      </p:sp>
      <p:grpSp>
        <p:nvGrpSpPr>
          <p:cNvPr name="Group 16" id="16"/>
          <p:cNvGrpSpPr/>
          <p:nvPr/>
        </p:nvGrpSpPr>
        <p:grpSpPr>
          <a:xfrm rot="0">
            <a:off x="1028700" y="6015419"/>
            <a:ext cx="6487386" cy="1614426"/>
            <a:chOff x="0" y="0"/>
            <a:chExt cx="1708612" cy="425199"/>
          </a:xfrm>
        </p:grpSpPr>
        <p:sp>
          <p:nvSpPr>
            <p:cNvPr name="Freeform 17" id="17"/>
            <p:cNvSpPr/>
            <p:nvPr/>
          </p:nvSpPr>
          <p:spPr>
            <a:xfrm flipH="false" flipV="false" rot="0">
              <a:off x="0" y="0"/>
              <a:ext cx="1708612" cy="425199"/>
            </a:xfrm>
            <a:custGeom>
              <a:avLst/>
              <a:gdLst/>
              <a:ahLst/>
              <a:cxnLst/>
              <a:rect r="r" b="b" t="t" l="l"/>
              <a:pathLst>
                <a:path h="425199" w="1708612">
                  <a:moveTo>
                    <a:pt x="68023" y="0"/>
                  </a:moveTo>
                  <a:lnTo>
                    <a:pt x="1640589" y="0"/>
                  </a:lnTo>
                  <a:cubicBezTo>
                    <a:pt x="1678157" y="0"/>
                    <a:pt x="1708612" y="30455"/>
                    <a:pt x="1708612" y="68023"/>
                  </a:cubicBezTo>
                  <a:lnTo>
                    <a:pt x="1708612" y="357176"/>
                  </a:lnTo>
                  <a:cubicBezTo>
                    <a:pt x="1708612" y="394744"/>
                    <a:pt x="1678157" y="425199"/>
                    <a:pt x="1640589" y="425199"/>
                  </a:cubicBezTo>
                  <a:lnTo>
                    <a:pt x="68023" y="425199"/>
                  </a:lnTo>
                  <a:cubicBezTo>
                    <a:pt x="30455" y="425199"/>
                    <a:pt x="0" y="394744"/>
                    <a:pt x="0" y="357176"/>
                  </a:cubicBezTo>
                  <a:lnTo>
                    <a:pt x="0" y="68023"/>
                  </a:lnTo>
                  <a:cubicBezTo>
                    <a:pt x="0" y="30455"/>
                    <a:pt x="30455" y="0"/>
                    <a:pt x="68023" y="0"/>
                  </a:cubicBezTo>
                  <a:close/>
                </a:path>
              </a:pathLst>
            </a:custGeom>
            <a:solidFill>
              <a:srgbClr val="B5EBEF"/>
            </a:solidFill>
          </p:spPr>
        </p:sp>
        <p:sp>
          <p:nvSpPr>
            <p:cNvPr name="TextBox 18" id="18"/>
            <p:cNvSpPr txBox="true"/>
            <p:nvPr/>
          </p:nvSpPr>
          <p:spPr>
            <a:xfrm>
              <a:off x="0" y="-47625"/>
              <a:ext cx="1708612" cy="472824"/>
            </a:xfrm>
            <a:prstGeom prst="rect">
              <a:avLst/>
            </a:prstGeom>
          </p:spPr>
          <p:txBody>
            <a:bodyPr anchor="ctr" rtlCol="false" tIns="50800" lIns="50800" bIns="50800" rIns="50800"/>
            <a:lstStyle/>
            <a:p>
              <a:pPr algn="ctr">
                <a:lnSpc>
                  <a:spcPts val="2399"/>
                </a:lnSpc>
              </a:pPr>
            </a:p>
          </p:txBody>
        </p:sp>
      </p:grpSp>
      <p:grpSp>
        <p:nvGrpSpPr>
          <p:cNvPr name="Group 19" id="19"/>
          <p:cNvGrpSpPr/>
          <p:nvPr/>
        </p:nvGrpSpPr>
        <p:grpSpPr>
          <a:xfrm rot="0">
            <a:off x="1028700" y="7925799"/>
            <a:ext cx="6487386" cy="1614426"/>
            <a:chOff x="0" y="0"/>
            <a:chExt cx="1708612" cy="425199"/>
          </a:xfrm>
        </p:grpSpPr>
        <p:sp>
          <p:nvSpPr>
            <p:cNvPr name="Freeform 20" id="20"/>
            <p:cNvSpPr/>
            <p:nvPr/>
          </p:nvSpPr>
          <p:spPr>
            <a:xfrm flipH="false" flipV="false" rot="0">
              <a:off x="0" y="0"/>
              <a:ext cx="1708612" cy="425199"/>
            </a:xfrm>
            <a:custGeom>
              <a:avLst/>
              <a:gdLst/>
              <a:ahLst/>
              <a:cxnLst/>
              <a:rect r="r" b="b" t="t" l="l"/>
              <a:pathLst>
                <a:path h="425199" w="1708612">
                  <a:moveTo>
                    <a:pt x="68023" y="0"/>
                  </a:moveTo>
                  <a:lnTo>
                    <a:pt x="1640589" y="0"/>
                  </a:lnTo>
                  <a:cubicBezTo>
                    <a:pt x="1678157" y="0"/>
                    <a:pt x="1708612" y="30455"/>
                    <a:pt x="1708612" y="68023"/>
                  </a:cubicBezTo>
                  <a:lnTo>
                    <a:pt x="1708612" y="357176"/>
                  </a:lnTo>
                  <a:cubicBezTo>
                    <a:pt x="1708612" y="394744"/>
                    <a:pt x="1678157" y="425199"/>
                    <a:pt x="1640589" y="425199"/>
                  </a:cubicBezTo>
                  <a:lnTo>
                    <a:pt x="68023" y="425199"/>
                  </a:lnTo>
                  <a:cubicBezTo>
                    <a:pt x="30455" y="425199"/>
                    <a:pt x="0" y="394744"/>
                    <a:pt x="0" y="357176"/>
                  </a:cubicBezTo>
                  <a:lnTo>
                    <a:pt x="0" y="68023"/>
                  </a:lnTo>
                  <a:cubicBezTo>
                    <a:pt x="0" y="30455"/>
                    <a:pt x="30455" y="0"/>
                    <a:pt x="68023" y="0"/>
                  </a:cubicBezTo>
                  <a:close/>
                </a:path>
              </a:pathLst>
            </a:custGeom>
            <a:solidFill>
              <a:srgbClr val="FFE8A3"/>
            </a:solidFill>
          </p:spPr>
        </p:sp>
        <p:sp>
          <p:nvSpPr>
            <p:cNvPr name="TextBox 21" id="21"/>
            <p:cNvSpPr txBox="true"/>
            <p:nvPr/>
          </p:nvSpPr>
          <p:spPr>
            <a:xfrm>
              <a:off x="0" y="-47625"/>
              <a:ext cx="1708612" cy="472824"/>
            </a:xfrm>
            <a:prstGeom prst="rect">
              <a:avLst/>
            </a:prstGeom>
          </p:spPr>
          <p:txBody>
            <a:bodyPr anchor="ctr" rtlCol="false" tIns="50800" lIns="50800" bIns="50800" rIns="50800"/>
            <a:lstStyle/>
            <a:p>
              <a:pPr algn="ctr">
                <a:lnSpc>
                  <a:spcPts val="2399"/>
                </a:lnSpc>
              </a:pPr>
            </a:p>
          </p:txBody>
        </p:sp>
      </p:grpSp>
      <p:grpSp>
        <p:nvGrpSpPr>
          <p:cNvPr name="Group 22" id="22"/>
          <p:cNvGrpSpPr/>
          <p:nvPr/>
        </p:nvGrpSpPr>
        <p:grpSpPr>
          <a:xfrm rot="0">
            <a:off x="6512647" y="6292738"/>
            <a:ext cx="1795570" cy="1059788"/>
            <a:chOff x="0" y="0"/>
            <a:chExt cx="921211" cy="543720"/>
          </a:xfrm>
        </p:grpSpPr>
        <p:sp>
          <p:nvSpPr>
            <p:cNvPr name="Freeform 23" id="23"/>
            <p:cNvSpPr/>
            <p:nvPr/>
          </p:nvSpPr>
          <p:spPr>
            <a:xfrm flipH="false" flipV="false" rot="0">
              <a:off x="25817" y="0"/>
              <a:ext cx="878194" cy="543720"/>
            </a:xfrm>
            <a:custGeom>
              <a:avLst/>
              <a:gdLst/>
              <a:ahLst/>
              <a:cxnLst/>
              <a:rect r="r" b="b" t="t" l="l"/>
              <a:pathLst>
                <a:path h="543720" w="878194">
                  <a:moveTo>
                    <a:pt x="25923" y="0"/>
                  </a:moveTo>
                  <a:lnTo>
                    <a:pt x="640454" y="0"/>
                  </a:lnTo>
                  <a:cubicBezTo>
                    <a:pt x="673018" y="0"/>
                    <a:pt x="703674" y="15360"/>
                    <a:pt x="723170" y="41443"/>
                  </a:cubicBezTo>
                  <a:lnTo>
                    <a:pt x="864418" y="230417"/>
                  </a:lnTo>
                  <a:cubicBezTo>
                    <a:pt x="882786" y="254993"/>
                    <a:pt x="882786" y="288728"/>
                    <a:pt x="864418" y="313303"/>
                  </a:cubicBezTo>
                  <a:lnTo>
                    <a:pt x="723170" y="502278"/>
                  </a:lnTo>
                  <a:cubicBezTo>
                    <a:pt x="703674" y="528361"/>
                    <a:pt x="673018" y="543720"/>
                    <a:pt x="640454" y="543720"/>
                  </a:cubicBezTo>
                  <a:lnTo>
                    <a:pt x="25923" y="543720"/>
                  </a:lnTo>
                  <a:cubicBezTo>
                    <a:pt x="16112" y="543720"/>
                    <a:pt x="7141" y="538181"/>
                    <a:pt x="2746" y="529409"/>
                  </a:cubicBezTo>
                  <a:cubicBezTo>
                    <a:pt x="-1649" y="520638"/>
                    <a:pt x="-715" y="510136"/>
                    <a:pt x="5159" y="502278"/>
                  </a:cubicBezTo>
                  <a:lnTo>
                    <a:pt x="146407" y="313303"/>
                  </a:lnTo>
                  <a:cubicBezTo>
                    <a:pt x="164776" y="288728"/>
                    <a:pt x="164776" y="254993"/>
                    <a:pt x="146407" y="230417"/>
                  </a:cubicBezTo>
                  <a:lnTo>
                    <a:pt x="5159" y="41443"/>
                  </a:lnTo>
                  <a:cubicBezTo>
                    <a:pt x="-715" y="33584"/>
                    <a:pt x="-1649" y="23083"/>
                    <a:pt x="2746" y="14311"/>
                  </a:cubicBezTo>
                  <a:cubicBezTo>
                    <a:pt x="7141" y="5539"/>
                    <a:pt x="16112" y="0"/>
                    <a:pt x="25923" y="0"/>
                  </a:cubicBezTo>
                  <a:close/>
                </a:path>
              </a:pathLst>
            </a:custGeom>
            <a:solidFill>
              <a:srgbClr val="38AEB6"/>
            </a:solidFill>
          </p:spPr>
        </p:sp>
        <p:sp>
          <p:nvSpPr>
            <p:cNvPr name="TextBox 24" id="24"/>
            <p:cNvSpPr txBox="true"/>
            <p:nvPr/>
          </p:nvSpPr>
          <p:spPr>
            <a:xfrm>
              <a:off x="177800" y="-38100"/>
              <a:ext cx="667211" cy="581820"/>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6953337" y="6406108"/>
            <a:ext cx="925026" cy="780226"/>
          </a:xfrm>
          <a:prstGeom prst="rect">
            <a:avLst/>
          </a:prstGeom>
        </p:spPr>
        <p:txBody>
          <a:bodyPr anchor="t" rtlCol="false" tIns="0" lIns="0" bIns="0" rIns="0">
            <a:spAutoFit/>
          </a:bodyPr>
          <a:lstStyle/>
          <a:p>
            <a:pPr algn="ctr" marL="0" indent="0" lvl="1">
              <a:lnSpc>
                <a:spcPts val="6422"/>
              </a:lnSpc>
              <a:spcBef>
                <a:spcPct val="0"/>
              </a:spcBef>
            </a:pPr>
            <a:r>
              <a:rPr lang="en-US" b="true" sz="4587" spc="192" strike="noStrike" u="none">
                <a:solidFill>
                  <a:srgbClr val="FFFFFF"/>
                </a:solidFill>
                <a:latin typeface="Montserrat Ultra-Bold"/>
                <a:ea typeface="Montserrat Ultra-Bold"/>
                <a:cs typeface="Montserrat Ultra-Bold"/>
                <a:sym typeface="Montserrat Ultra-Bold"/>
              </a:rPr>
              <a:t>03</a:t>
            </a:r>
          </a:p>
        </p:txBody>
      </p:sp>
      <p:grpSp>
        <p:nvGrpSpPr>
          <p:cNvPr name="Group 26" id="26"/>
          <p:cNvGrpSpPr/>
          <p:nvPr/>
        </p:nvGrpSpPr>
        <p:grpSpPr>
          <a:xfrm rot="0">
            <a:off x="6512647" y="8203118"/>
            <a:ext cx="1795570" cy="1059788"/>
            <a:chOff x="0" y="0"/>
            <a:chExt cx="921211" cy="543720"/>
          </a:xfrm>
        </p:grpSpPr>
        <p:sp>
          <p:nvSpPr>
            <p:cNvPr name="Freeform 27" id="27"/>
            <p:cNvSpPr/>
            <p:nvPr/>
          </p:nvSpPr>
          <p:spPr>
            <a:xfrm flipH="false" flipV="false" rot="0">
              <a:off x="25817" y="0"/>
              <a:ext cx="878194" cy="543720"/>
            </a:xfrm>
            <a:custGeom>
              <a:avLst/>
              <a:gdLst/>
              <a:ahLst/>
              <a:cxnLst/>
              <a:rect r="r" b="b" t="t" l="l"/>
              <a:pathLst>
                <a:path h="543720" w="878194">
                  <a:moveTo>
                    <a:pt x="25923" y="0"/>
                  </a:moveTo>
                  <a:lnTo>
                    <a:pt x="640454" y="0"/>
                  </a:lnTo>
                  <a:cubicBezTo>
                    <a:pt x="673018" y="0"/>
                    <a:pt x="703674" y="15360"/>
                    <a:pt x="723170" y="41443"/>
                  </a:cubicBezTo>
                  <a:lnTo>
                    <a:pt x="864418" y="230417"/>
                  </a:lnTo>
                  <a:cubicBezTo>
                    <a:pt x="882786" y="254993"/>
                    <a:pt x="882786" y="288728"/>
                    <a:pt x="864418" y="313303"/>
                  </a:cubicBezTo>
                  <a:lnTo>
                    <a:pt x="723170" y="502278"/>
                  </a:lnTo>
                  <a:cubicBezTo>
                    <a:pt x="703674" y="528361"/>
                    <a:pt x="673018" y="543720"/>
                    <a:pt x="640454" y="543720"/>
                  </a:cubicBezTo>
                  <a:lnTo>
                    <a:pt x="25923" y="543720"/>
                  </a:lnTo>
                  <a:cubicBezTo>
                    <a:pt x="16112" y="543720"/>
                    <a:pt x="7141" y="538181"/>
                    <a:pt x="2746" y="529409"/>
                  </a:cubicBezTo>
                  <a:cubicBezTo>
                    <a:pt x="-1649" y="520638"/>
                    <a:pt x="-715" y="510136"/>
                    <a:pt x="5159" y="502278"/>
                  </a:cubicBezTo>
                  <a:lnTo>
                    <a:pt x="146407" y="313303"/>
                  </a:lnTo>
                  <a:cubicBezTo>
                    <a:pt x="164776" y="288728"/>
                    <a:pt x="164776" y="254993"/>
                    <a:pt x="146407" y="230417"/>
                  </a:cubicBezTo>
                  <a:lnTo>
                    <a:pt x="5159" y="41443"/>
                  </a:lnTo>
                  <a:cubicBezTo>
                    <a:pt x="-715" y="33584"/>
                    <a:pt x="-1649" y="23083"/>
                    <a:pt x="2746" y="14311"/>
                  </a:cubicBezTo>
                  <a:cubicBezTo>
                    <a:pt x="7141" y="5539"/>
                    <a:pt x="16112" y="0"/>
                    <a:pt x="25923" y="0"/>
                  </a:cubicBezTo>
                  <a:close/>
                </a:path>
              </a:pathLst>
            </a:custGeom>
            <a:solidFill>
              <a:srgbClr val="DDA707"/>
            </a:solidFill>
          </p:spPr>
        </p:sp>
        <p:sp>
          <p:nvSpPr>
            <p:cNvPr name="TextBox 28" id="28"/>
            <p:cNvSpPr txBox="true"/>
            <p:nvPr/>
          </p:nvSpPr>
          <p:spPr>
            <a:xfrm>
              <a:off x="177800" y="-38100"/>
              <a:ext cx="667211" cy="581820"/>
            </a:xfrm>
            <a:prstGeom prst="rect">
              <a:avLst/>
            </a:prstGeom>
          </p:spPr>
          <p:txBody>
            <a:bodyPr anchor="ctr" rtlCol="false" tIns="50800" lIns="50800" bIns="50800" rIns="50800"/>
            <a:lstStyle/>
            <a:p>
              <a:pPr algn="ctr">
                <a:lnSpc>
                  <a:spcPts val="3079"/>
                </a:lnSpc>
              </a:pPr>
            </a:p>
          </p:txBody>
        </p:sp>
      </p:grpSp>
      <p:sp>
        <p:nvSpPr>
          <p:cNvPr name="TextBox 29" id="29"/>
          <p:cNvSpPr txBox="true"/>
          <p:nvPr/>
        </p:nvSpPr>
        <p:spPr>
          <a:xfrm rot="0">
            <a:off x="6953337" y="8316488"/>
            <a:ext cx="904789" cy="780226"/>
          </a:xfrm>
          <a:prstGeom prst="rect">
            <a:avLst/>
          </a:prstGeom>
        </p:spPr>
        <p:txBody>
          <a:bodyPr anchor="t" rtlCol="false" tIns="0" lIns="0" bIns="0" rIns="0">
            <a:spAutoFit/>
          </a:bodyPr>
          <a:lstStyle/>
          <a:p>
            <a:pPr algn="ctr" marL="0" indent="0" lvl="1">
              <a:lnSpc>
                <a:spcPts val="6422"/>
              </a:lnSpc>
              <a:spcBef>
                <a:spcPct val="0"/>
              </a:spcBef>
            </a:pPr>
            <a:r>
              <a:rPr lang="en-US" b="true" sz="4587" spc="192" strike="noStrike" u="none">
                <a:solidFill>
                  <a:srgbClr val="FFFFFF"/>
                </a:solidFill>
                <a:latin typeface="Montserrat Ultra-Bold"/>
                <a:ea typeface="Montserrat Ultra-Bold"/>
                <a:cs typeface="Montserrat Ultra-Bold"/>
                <a:sym typeface="Montserrat Ultra-Bold"/>
              </a:rPr>
              <a:t>04</a:t>
            </a:r>
          </a:p>
        </p:txBody>
      </p:sp>
      <p:grpSp>
        <p:nvGrpSpPr>
          <p:cNvPr name="Group 30" id="30"/>
          <p:cNvGrpSpPr/>
          <p:nvPr/>
        </p:nvGrpSpPr>
        <p:grpSpPr>
          <a:xfrm rot="0">
            <a:off x="9128157" y="2385687"/>
            <a:ext cx="7753260" cy="1230586"/>
            <a:chOff x="0" y="0"/>
            <a:chExt cx="10337680" cy="1640781"/>
          </a:xfrm>
        </p:grpSpPr>
        <p:sp>
          <p:nvSpPr>
            <p:cNvPr name="TextBox 31" id="31"/>
            <p:cNvSpPr txBox="true"/>
            <p:nvPr/>
          </p:nvSpPr>
          <p:spPr>
            <a:xfrm rot="0">
              <a:off x="0" y="669019"/>
              <a:ext cx="10337680" cy="971762"/>
            </a:xfrm>
            <a:prstGeom prst="rect">
              <a:avLst/>
            </a:prstGeom>
          </p:spPr>
          <p:txBody>
            <a:bodyPr anchor="t" rtlCol="false" tIns="0" lIns="0" bIns="0" rIns="0">
              <a:spAutoFit/>
            </a:bodyPr>
            <a:lstStyle/>
            <a:p>
              <a:pPr algn="l" marL="0" indent="0" lvl="0">
                <a:lnSpc>
                  <a:spcPts val="1960"/>
                </a:lnSpc>
              </a:pPr>
              <a:r>
                <a:rPr lang="en-US" sz="1400">
                  <a:solidFill>
                    <a:srgbClr val="1C1C1A"/>
                  </a:solidFill>
                  <a:latin typeface="Montserrat"/>
                  <a:ea typeface="Montserrat"/>
                  <a:cs typeface="Montserrat"/>
                  <a:sym typeface="Montserrat"/>
                </a:rPr>
                <a:t>Lorem ipsum dolor sit amet, consectetur adipiscing elit, sed do eiusmod tempor incididunt ut labore et dolore magna aliqua. Enim praesent elementum facilisis leo vel fringilla est ullamcorper. Cras sed felis eget velit aliquet. Nunc mattis enim ut tellus.</a:t>
              </a:r>
            </a:p>
          </p:txBody>
        </p:sp>
        <p:sp>
          <p:nvSpPr>
            <p:cNvPr name="TextBox 32" id="32"/>
            <p:cNvSpPr txBox="true"/>
            <p:nvPr/>
          </p:nvSpPr>
          <p:spPr>
            <a:xfrm rot="0">
              <a:off x="0" y="-47625"/>
              <a:ext cx="7620000" cy="553640"/>
            </a:xfrm>
            <a:prstGeom prst="rect">
              <a:avLst/>
            </a:prstGeom>
          </p:spPr>
          <p:txBody>
            <a:bodyPr anchor="t" rtlCol="false" tIns="0" lIns="0" bIns="0" rIns="0">
              <a:spAutoFit/>
            </a:bodyPr>
            <a:lstStyle/>
            <a:p>
              <a:pPr algn="l" marL="0" indent="0" lvl="0">
                <a:lnSpc>
                  <a:spcPts val="3525"/>
                </a:lnSpc>
              </a:pPr>
              <a:r>
                <a:rPr lang="en-US" b="true" sz="2518">
                  <a:solidFill>
                    <a:srgbClr val="1C1C1A"/>
                  </a:solidFill>
                  <a:latin typeface="Montserrat Bold"/>
                  <a:ea typeface="Montserrat Bold"/>
                  <a:cs typeface="Montserrat Bold"/>
                  <a:sym typeface="Montserrat Bold"/>
                </a:rPr>
                <a:t>Analysis</a:t>
              </a:r>
            </a:p>
          </p:txBody>
        </p:sp>
      </p:grpSp>
      <p:grpSp>
        <p:nvGrpSpPr>
          <p:cNvPr name="Group 33" id="33"/>
          <p:cNvGrpSpPr/>
          <p:nvPr/>
        </p:nvGrpSpPr>
        <p:grpSpPr>
          <a:xfrm rot="0">
            <a:off x="9128157" y="6235593"/>
            <a:ext cx="7753260" cy="1230586"/>
            <a:chOff x="0" y="0"/>
            <a:chExt cx="10337680" cy="1640781"/>
          </a:xfrm>
        </p:grpSpPr>
        <p:sp>
          <p:nvSpPr>
            <p:cNvPr name="TextBox 34" id="34"/>
            <p:cNvSpPr txBox="true"/>
            <p:nvPr/>
          </p:nvSpPr>
          <p:spPr>
            <a:xfrm rot="0">
              <a:off x="0" y="669019"/>
              <a:ext cx="10337680" cy="971762"/>
            </a:xfrm>
            <a:prstGeom prst="rect">
              <a:avLst/>
            </a:prstGeom>
          </p:spPr>
          <p:txBody>
            <a:bodyPr anchor="t" rtlCol="false" tIns="0" lIns="0" bIns="0" rIns="0">
              <a:spAutoFit/>
            </a:bodyPr>
            <a:lstStyle/>
            <a:p>
              <a:pPr algn="l" marL="0" indent="0" lvl="0">
                <a:lnSpc>
                  <a:spcPts val="1960"/>
                </a:lnSpc>
              </a:pPr>
              <a:r>
                <a:rPr lang="en-US" sz="1400">
                  <a:solidFill>
                    <a:srgbClr val="1C1C1A"/>
                  </a:solidFill>
                  <a:latin typeface="Montserrat"/>
                  <a:ea typeface="Montserrat"/>
                  <a:cs typeface="Montserrat"/>
                  <a:sym typeface="Montserrat"/>
                </a:rPr>
                <a:t>Lorem ipsum dolor sit amet, consectetur adipiscing elit, sed do eiusmod tempor incididunt ut labore et dolore magna aliqua. Enim praesent elementum facilisis leo vel fringilla est ullamcorper. Cras sed felis eget velit aliquet. Nunc mattis enim ut tellus.</a:t>
              </a:r>
            </a:p>
          </p:txBody>
        </p:sp>
        <p:sp>
          <p:nvSpPr>
            <p:cNvPr name="TextBox 35" id="35"/>
            <p:cNvSpPr txBox="true"/>
            <p:nvPr/>
          </p:nvSpPr>
          <p:spPr>
            <a:xfrm rot="0">
              <a:off x="0" y="-47625"/>
              <a:ext cx="7620000" cy="553640"/>
            </a:xfrm>
            <a:prstGeom prst="rect">
              <a:avLst/>
            </a:prstGeom>
          </p:spPr>
          <p:txBody>
            <a:bodyPr anchor="t" rtlCol="false" tIns="0" lIns="0" bIns="0" rIns="0">
              <a:spAutoFit/>
            </a:bodyPr>
            <a:lstStyle/>
            <a:p>
              <a:pPr algn="l" marL="0" indent="0" lvl="0">
                <a:lnSpc>
                  <a:spcPts val="3525"/>
                </a:lnSpc>
              </a:pPr>
              <a:r>
                <a:rPr lang="en-US" b="true" sz="2518">
                  <a:solidFill>
                    <a:srgbClr val="1C1C1A"/>
                  </a:solidFill>
                  <a:latin typeface="Montserrat Bold"/>
                  <a:ea typeface="Montserrat Bold"/>
                  <a:cs typeface="Montserrat Bold"/>
                  <a:sym typeface="Montserrat Bold"/>
                </a:rPr>
                <a:t>Solutions</a:t>
              </a:r>
            </a:p>
          </p:txBody>
        </p:sp>
      </p:grpSp>
      <p:grpSp>
        <p:nvGrpSpPr>
          <p:cNvPr name="Group 36" id="36"/>
          <p:cNvGrpSpPr/>
          <p:nvPr/>
        </p:nvGrpSpPr>
        <p:grpSpPr>
          <a:xfrm rot="0">
            <a:off x="9128157" y="4304462"/>
            <a:ext cx="7753260" cy="1242943"/>
            <a:chOff x="0" y="0"/>
            <a:chExt cx="10337680" cy="1657257"/>
          </a:xfrm>
        </p:grpSpPr>
        <p:sp>
          <p:nvSpPr>
            <p:cNvPr name="TextBox 37" id="37"/>
            <p:cNvSpPr txBox="true"/>
            <p:nvPr/>
          </p:nvSpPr>
          <p:spPr>
            <a:xfrm rot="0">
              <a:off x="0" y="685495"/>
              <a:ext cx="10337680" cy="971762"/>
            </a:xfrm>
            <a:prstGeom prst="rect">
              <a:avLst/>
            </a:prstGeom>
          </p:spPr>
          <p:txBody>
            <a:bodyPr anchor="t" rtlCol="false" tIns="0" lIns="0" bIns="0" rIns="0">
              <a:spAutoFit/>
            </a:bodyPr>
            <a:lstStyle/>
            <a:p>
              <a:pPr algn="l" marL="0" indent="0" lvl="0">
                <a:lnSpc>
                  <a:spcPts val="1960"/>
                </a:lnSpc>
              </a:pPr>
              <a:r>
                <a:rPr lang="en-US" sz="1400">
                  <a:solidFill>
                    <a:srgbClr val="1C1C1A"/>
                  </a:solidFill>
                  <a:latin typeface="Montserrat"/>
                  <a:ea typeface="Montserrat"/>
                  <a:cs typeface="Montserrat"/>
                  <a:sym typeface="Montserrat"/>
                </a:rPr>
                <a:t>Lorem ipsum dolor sit amet, consectetur adipiscing elit, sed do eiusmod tempor incididunt ut labore et dolore magna aliqua. Enim praesent elementum facilisis leo vel fringilla est ullamcorper. Cras sed felis eget velit aliquet. Nunc mattis enim ut tellus.</a:t>
              </a:r>
            </a:p>
          </p:txBody>
        </p:sp>
        <p:sp>
          <p:nvSpPr>
            <p:cNvPr name="TextBox 38" id="38"/>
            <p:cNvSpPr txBox="true"/>
            <p:nvPr/>
          </p:nvSpPr>
          <p:spPr>
            <a:xfrm rot="0">
              <a:off x="0" y="-47625"/>
              <a:ext cx="7620000" cy="553640"/>
            </a:xfrm>
            <a:prstGeom prst="rect">
              <a:avLst/>
            </a:prstGeom>
          </p:spPr>
          <p:txBody>
            <a:bodyPr anchor="t" rtlCol="false" tIns="0" lIns="0" bIns="0" rIns="0">
              <a:spAutoFit/>
            </a:bodyPr>
            <a:lstStyle/>
            <a:p>
              <a:pPr algn="l" marL="0" indent="0" lvl="0">
                <a:lnSpc>
                  <a:spcPts val="3525"/>
                </a:lnSpc>
              </a:pPr>
              <a:r>
                <a:rPr lang="en-US" b="true" sz="2518">
                  <a:solidFill>
                    <a:srgbClr val="1C1C1A"/>
                  </a:solidFill>
                  <a:latin typeface="Montserrat Bold"/>
                  <a:ea typeface="Montserrat Bold"/>
                  <a:cs typeface="Montserrat Bold"/>
                  <a:sym typeface="Montserrat Bold"/>
                </a:rPr>
                <a:t>Problem</a:t>
              </a:r>
            </a:p>
          </p:txBody>
        </p:sp>
      </p:grpSp>
      <p:grpSp>
        <p:nvGrpSpPr>
          <p:cNvPr name="Group 39" id="39"/>
          <p:cNvGrpSpPr/>
          <p:nvPr/>
        </p:nvGrpSpPr>
        <p:grpSpPr>
          <a:xfrm rot="0">
            <a:off x="9128157" y="8154367"/>
            <a:ext cx="7753260" cy="1242943"/>
            <a:chOff x="0" y="0"/>
            <a:chExt cx="10337680" cy="1657257"/>
          </a:xfrm>
        </p:grpSpPr>
        <p:sp>
          <p:nvSpPr>
            <p:cNvPr name="TextBox 40" id="40"/>
            <p:cNvSpPr txBox="true"/>
            <p:nvPr/>
          </p:nvSpPr>
          <p:spPr>
            <a:xfrm rot="0">
              <a:off x="0" y="685495"/>
              <a:ext cx="10337680" cy="971762"/>
            </a:xfrm>
            <a:prstGeom prst="rect">
              <a:avLst/>
            </a:prstGeom>
          </p:spPr>
          <p:txBody>
            <a:bodyPr anchor="t" rtlCol="false" tIns="0" lIns="0" bIns="0" rIns="0">
              <a:spAutoFit/>
            </a:bodyPr>
            <a:lstStyle/>
            <a:p>
              <a:pPr algn="l" marL="0" indent="0" lvl="0">
                <a:lnSpc>
                  <a:spcPts val="1960"/>
                </a:lnSpc>
              </a:pPr>
              <a:r>
                <a:rPr lang="en-US" sz="1400">
                  <a:solidFill>
                    <a:srgbClr val="1C1C1A"/>
                  </a:solidFill>
                  <a:latin typeface="Montserrat"/>
                  <a:ea typeface="Montserrat"/>
                  <a:cs typeface="Montserrat"/>
                  <a:sym typeface="Montserrat"/>
                </a:rPr>
                <a:t>Lorem ipsum dolor sit amet, consectetur adipiscing elit, sed do eiusmod tempor incididunt ut labore et dolore magna aliqua. Enim praesent elementum facilisis leo vel fringilla est ullamcorper. Cras sed felis eget velit aliquet. Nunc mattis enim ut tellus.</a:t>
              </a:r>
            </a:p>
          </p:txBody>
        </p:sp>
        <p:sp>
          <p:nvSpPr>
            <p:cNvPr name="TextBox 41" id="41"/>
            <p:cNvSpPr txBox="true"/>
            <p:nvPr/>
          </p:nvSpPr>
          <p:spPr>
            <a:xfrm rot="0">
              <a:off x="0" y="-47625"/>
              <a:ext cx="7620000" cy="553640"/>
            </a:xfrm>
            <a:prstGeom prst="rect">
              <a:avLst/>
            </a:prstGeom>
          </p:spPr>
          <p:txBody>
            <a:bodyPr anchor="t" rtlCol="false" tIns="0" lIns="0" bIns="0" rIns="0">
              <a:spAutoFit/>
            </a:bodyPr>
            <a:lstStyle/>
            <a:p>
              <a:pPr algn="l" marL="0" indent="0" lvl="0">
                <a:lnSpc>
                  <a:spcPts val="3525"/>
                </a:lnSpc>
              </a:pPr>
              <a:r>
                <a:rPr lang="en-US" b="true" sz="2518">
                  <a:solidFill>
                    <a:srgbClr val="1C1C1A"/>
                  </a:solidFill>
                  <a:latin typeface="Montserrat Bold"/>
                  <a:ea typeface="Montserrat Bold"/>
                  <a:cs typeface="Montserrat Bold"/>
                  <a:sym typeface="Montserrat Bold"/>
                </a:rPr>
                <a:t>Results</a:t>
              </a:r>
            </a:p>
          </p:txBody>
        </p:sp>
      </p:grpSp>
      <p:sp>
        <p:nvSpPr>
          <p:cNvPr name="TextBox 42" id="42"/>
          <p:cNvSpPr txBox="true"/>
          <p:nvPr/>
        </p:nvSpPr>
        <p:spPr>
          <a:xfrm rot="0">
            <a:off x="1667326" y="2624614"/>
            <a:ext cx="4673519" cy="571946"/>
          </a:xfrm>
          <a:prstGeom prst="rect">
            <a:avLst/>
          </a:prstGeom>
        </p:spPr>
        <p:txBody>
          <a:bodyPr anchor="t" rtlCol="false" tIns="0" lIns="0" bIns="0" rIns="0">
            <a:spAutoFit/>
          </a:bodyPr>
          <a:lstStyle/>
          <a:p>
            <a:pPr algn="l" marL="0" indent="0" lvl="0">
              <a:lnSpc>
                <a:spcPts val="4700"/>
              </a:lnSpc>
              <a:spcBef>
                <a:spcPct val="0"/>
              </a:spcBef>
            </a:pPr>
            <a:r>
              <a:rPr lang="en-US" b="true" sz="3357">
                <a:solidFill>
                  <a:srgbClr val="1C1C1A"/>
                </a:solidFill>
                <a:latin typeface="Montserrat Ultra-Bold"/>
                <a:ea typeface="Montserrat Ultra-Bold"/>
                <a:cs typeface="Montserrat Ultra-Bold"/>
                <a:sym typeface="Montserrat Ultra-Bold"/>
              </a:rPr>
              <a:t>Gr</a:t>
            </a:r>
            <a:r>
              <a:rPr lang="en-US" b="true" sz="3357">
                <a:solidFill>
                  <a:srgbClr val="1C1C1A"/>
                </a:solidFill>
                <a:latin typeface="Montserrat Ultra-Bold"/>
                <a:ea typeface="Montserrat Ultra-Bold"/>
                <a:cs typeface="Montserrat Ultra-Bold"/>
                <a:sym typeface="Montserrat Ultra-Bold"/>
              </a:rPr>
              <a:t>eat idea</a:t>
            </a:r>
          </a:p>
        </p:txBody>
      </p:sp>
      <p:sp>
        <p:nvSpPr>
          <p:cNvPr name="TextBox 43" id="43"/>
          <p:cNvSpPr txBox="true"/>
          <p:nvPr/>
        </p:nvSpPr>
        <p:spPr>
          <a:xfrm rot="0">
            <a:off x="1667326" y="4588706"/>
            <a:ext cx="4673519" cy="580391"/>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1C1C1A"/>
                </a:solidFill>
                <a:latin typeface="Montserrat Ultra-Bold"/>
                <a:ea typeface="Montserrat Ultra-Bold"/>
                <a:cs typeface="Montserrat Ultra-Bold"/>
                <a:sym typeface="Montserrat Ultra-Bold"/>
              </a:rPr>
              <a:t>Creative idea</a:t>
            </a:r>
          </a:p>
        </p:txBody>
      </p:sp>
      <p:sp>
        <p:nvSpPr>
          <p:cNvPr name="TextBox 44" id="44"/>
          <p:cNvSpPr txBox="true"/>
          <p:nvPr/>
        </p:nvSpPr>
        <p:spPr>
          <a:xfrm rot="0">
            <a:off x="1028700" y="818818"/>
            <a:ext cx="7046045" cy="764540"/>
          </a:xfrm>
          <a:prstGeom prst="rect">
            <a:avLst/>
          </a:prstGeom>
        </p:spPr>
        <p:txBody>
          <a:bodyPr anchor="t" rtlCol="false" tIns="0" lIns="0" bIns="0" rIns="0">
            <a:spAutoFit/>
          </a:bodyPr>
          <a:lstStyle/>
          <a:p>
            <a:pPr algn="l" marL="0" indent="0" lvl="0">
              <a:lnSpc>
                <a:spcPts val="5829"/>
              </a:lnSpc>
            </a:pPr>
            <a:r>
              <a:rPr lang="en-US" b="true" sz="5499">
                <a:solidFill>
                  <a:srgbClr val="1C1C1A"/>
                </a:solidFill>
                <a:latin typeface="Montserrat Ultra-Bold"/>
                <a:ea typeface="Montserrat Ultra-Bold"/>
                <a:cs typeface="Montserrat Ultra-Bold"/>
                <a:sym typeface="Montserrat Ultra-Bold"/>
              </a:rPr>
              <a:t>Concept map </a:t>
            </a:r>
          </a:p>
        </p:txBody>
      </p:sp>
      <p:sp>
        <p:nvSpPr>
          <p:cNvPr name="TextBox 45" id="45"/>
          <p:cNvSpPr txBox="true"/>
          <p:nvPr/>
        </p:nvSpPr>
        <p:spPr>
          <a:xfrm rot="0">
            <a:off x="7829551" y="818818"/>
            <a:ext cx="7046045" cy="764540"/>
          </a:xfrm>
          <a:prstGeom prst="rect">
            <a:avLst/>
          </a:prstGeom>
        </p:spPr>
        <p:txBody>
          <a:bodyPr anchor="t" rtlCol="false" tIns="0" lIns="0" bIns="0" rIns="0">
            <a:spAutoFit/>
          </a:bodyPr>
          <a:lstStyle/>
          <a:p>
            <a:pPr algn="l" marL="0" indent="0" lvl="0">
              <a:lnSpc>
                <a:spcPts val="5829"/>
              </a:lnSpc>
            </a:pPr>
            <a:r>
              <a:rPr lang="en-US" sz="5499">
                <a:solidFill>
                  <a:srgbClr val="1C1C1A"/>
                </a:solidFill>
                <a:latin typeface="Montserrat Light"/>
                <a:ea typeface="Montserrat Light"/>
                <a:cs typeface="Montserrat Light"/>
                <a:sym typeface="Montserrat Light"/>
              </a:rPr>
              <a:t>Four ideas</a:t>
            </a:r>
          </a:p>
        </p:txBody>
      </p:sp>
      <p:sp>
        <p:nvSpPr>
          <p:cNvPr name="TextBox 46" id="46"/>
          <p:cNvSpPr txBox="true"/>
          <p:nvPr/>
        </p:nvSpPr>
        <p:spPr>
          <a:xfrm rot="0">
            <a:off x="1667326" y="6561243"/>
            <a:ext cx="4673519" cy="580391"/>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1C1C1A"/>
                </a:solidFill>
                <a:latin typeface="Montserrat Ultra-Bold"/>
                <a:ea typeface="Montserrat Ultra-Bold"/>
                <a:cs typeface="Montserrat Ultra-Bold"/>
                <a:sym typeface="Montserrat Ultra-Bold"/>
              </a:rPr>
              <a:t>Simple idea</a:t>
            </a:r>
          </a:p>
        </p:txBody>
      </p:sp>
      <p:sp>
        <p:nvSpPr>
          <p:cNvPr name="TextBox 47" id="47"/>
          <p:cNvSpPr txBox="true"/>
          <p:nvPr/>
        </p:nvSpPr>
        <p:spPr>
          <a:xfrm rot="0">
            <a:off x="1667326" y="8533780"/>
            <a:ext cx="4673519" cy="580391"/>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1C1C1A"/>
                </a:solidFill>
                <a:latin typeface="Montserrat Ultra-Bold"/>
                <a:ea typeface="Montserrat Ultra-Bold"/>
                <a:cs typeface="Montserrat Ultra-Bold"/>
                <a:sym typeface="Montserrat Ultra-Bold"/>
              </a:rPr>
              <a:t>Original idea</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227310" y="1952417"/>
            <a:ext cx="14031990" cy="1419831"/>
            <a:chOff x="0" y="0"/>
            <a:chExt cx="6903175" cy="698500"/>
          </a:xfrm>
        </p:grpSpPr>
        <p:sp>
          <p:nvSpPr>
            <p:cNvPr name="Freeform 3" id="3"/>
            <p:cNvSpPr/>
            <p:nvPr/>
          </p:nvSpPr>
          <p:spPr>
            <a:xfrm flipH="false" flipV="false" rot="0">
              <a:off x="0" y="0"/>
              <a:ext cx="6903176" cy="698500"/>
            </a:xfrm>
            <a:custGeom>
              <a:avLst/>
              <a:gdLst/>
              <a:ahLst/>
              <a:cxnLst/>
              <a:rect r="r" b="b" t="t" l="l"/>
              <a:pathLst>
                <a:path h="698500" w="6903176">
                  <a:moveTo>
                    <a:pt x="6903176" y="349250"/>
                  </a:moveTo>
                  <a:lnTo>
                    <a:pt x="6699976" y="698500"/>
                  </a:lnTo>
                  <a:lnTo>
                    <a:pt x="203200" y="698500"/>
                  </a:lnTo>
                  <a:lnTo>
                    <a:pt x="0" y="349250"/>
                  </a:lnTo>
                  <a:lnTo>
                    <a:pt x="203200" y="0"/>
                  </a:lnTo>
                  <a:lnTo>
                    <a:pt x="6699976" y="0"/>
                  </a:lnTo>
                  <a:lnTo>
                    <a:pt x="6903176" y="349250"/>
                  </a:lnTo>
                  <a:close/>
                </a:path>
              </a:pathLst>
            </a:custGeom>
            <a:solidFill>
              <a:srgbClr val="FFBD59"/>
            </a:solidFill>
          </p:spPr>
        </p:sp>
        <p:sp>
          <p:nvSpPr>
            <p:cNvPr name="TextBox 4" id="4"/>
            <p:cNvSpPr txBox="true"/>
            <p:nvPr/>
          </p:nvSpPr>
          <p:spPr>
            <a:xfrm>
              <a:off x="114300" y="47625"/>
              <a:ext cx="6674575" cy="650875"/>
            </a:xfrm>
            <a:prstGeom prst="rect">
              <a:avLst/>
            </a:prstGeom>
          </p:spPr>
          <p:txBody>
            <a:bodyPr anchor="ctr" rtlCol="false" tIns="10493" lIns="10493" bIns="10493" rIns="10493"/>
            <a:lstStyle/>
            <a:p>
              <a:pPr algn="ctr">
                <a:lnSpc>
                  <a:spcPts val="2375"/>
                </a:lnSpc>
              </a:pPr>
            </a:p>
          </p:txBody>
        </p:sp>
      </p:grpSp>
      <p:grpSp>
        <p:nvGrpSpPr>
          <p:cNvPr name="Group 5" id="5"/>
          <p:cNvGrpSpPr/>
          <p:nvPr/>
        </p:nvGrpSpPr>
        <p:grpSpPr>
          <a:xfrm rot="0">
            <a:off x="3227310" y="5607223"/>
            <a:ext cx="14031990" cy="1419831"/>
            <a:chOff x="0" y="0"/>
            <a:chExt cx="6903175" cy="698500"/>
          </a:xfrm>
        </p:grpSpPr>
        <p:sp>
          <p:nvSpPr>
            <p:cNvPr name="Freeform 6" id="6"/>
            <p:cNvSpPr/>
            <p:nvPr/>
          </p:nvSpPr>
          <p:spPr>
            <a:xfrm flipH="false" flipV="false" rot="0">
              <a:off x="0" y="0"/>
              <a:ext cx="6903176" cy="698500"/>
            </a:xfrm>
            <a:custGeom>
              <a:avLst/>
              <a:gdLst/>
              <a:ahLst/>
              <a:cxnLst/>
              <a:rect r="r" b="b" t="t" l="l"/>
              <a:pathLst>
                <a:path h="698500" w="6903176">
                  <a:moveTo>
                    <a:pt x="6903176" y="349250"/>
                  </a:moveTo>
                  <a:lnTo>
                    <a:pt x="6699976" y="698500"/>
                  </a:lnTo>
                  <a:lnTo>
                    <a:pt x="203200" y="698500"/>
                  </a:lnTo>
                  <a:lnTo>
                    <a:pt x="0" y="349250"/>
                  </a:lnTo>
                  <a:lnTo>
                    <a:pt x="203200" y="0"/>
                  </a:lnTo>
                  <a:lnTo>
                    <a:pt x="6699976" y="0"/>
                  </a:lnTo>
                  <a:lnTo>
                    <a:pt x="6903176" y="349250"/>
                  </a:lnTo>
                  <a:close/>
                </a:path>
              </a:pathLst>
            </a:custGeom>
            <a:solidFill>
              <a:srgbClr val="CB6CE6"/>
            </a:solidFill>
          </p:spPr>
        </p:sp>
        <p:sp>
          <p:nvSpPr>
            <p:cNvPr name="TextBox 7" id="7"/>
            <p:cNvSpPr txBox="true"/>
            <p:nvPr/>
          </p:nvSpPr>
          <p:spPr>
            <a:xfrm>
              <a:off x="114300" y="47625"/>
              <a:ext cx="6674575" cy="650875"/>
            </a:xfrm>
            <a:prstGeom prst="rect">
              <a:avLst/>
            </a:prstGeom>
          </p:spPr>
          <p:txBody>
            <a:bodyPr anchor="ctr" rtlCol="false" tIns="10493" lIns="10493" bIns="10493" rIns="10493"/>
            <a:lstStyle/>
            <a:p>
              <a:pPr algn="ctr">
                <a:lnSpc>
                  <a:spcPts val="2375"/>
                </a:lnSpc>
              </a:pPr>
            </a:p>
          </p:txBody>
        </p:sp>
      </p:grpSp>
      <p:grpSp>
        <p:nvGrpSpPr>
          <p:cNvPr name="Group 8" id="8"/>
          <p:cNvGrpSpPr/>
          <p:nvPr/>
        </p:nvGrpSpPr>
        <p:grpSpPr>
          <a:xfrm rot="0">
            <a:off x="3227310" y="3781421"/>
            <a:ext cx="14031990" cy="1419831"/>
            <a:chOff x="0" y="0"/>
            <a:chExt cx="6903175" cy="698500"/>
          </a:xfrm>
        </p:grpSpPr>
        <p:sp>
          <p:nvSpPr>
            <p:cNvPr name="Freeform 9" id="9"/>
            <p:cNvSpPr/>
            <p:nvPr/>
          </p:nvSpPr>
          <p:spPr>
            <a:xfrm flipH="false" flipV="false" rot="0">
              <a:off x="0" y="0"/>
              <a:ext cx="6903176" cy="698500"/>
            </a:xfrm>
            <a:custGeom>
              <a:avLst/>
              <a:gdLst/>
              <a:ahLst/>
              <a:cxnLst/>
              <a:rect r="r" b="b" t="t" l="l"/>
              <a:pathLst>
                <a:path h="698500" w="6903176">
                  <a:moveTo>
                    <a:pt x="6903176" y="349250"/>
                  </a:moveTo>
                  <a:lnTo>
                    <a:pt x="6699976" y="698500"/>
                  </a:lnTo>
                  <a:lnTo>
                    <a:pt x="203200" y="698500"/>
                  </a:lnTo>
                  <a:lnTo>
                    <a:pt x="0" y="349250"/>
                  </a:lnTo>
                  <a:lnTo>
                    <a:pt x="203200" y="0"/>
                  </a:lnTo>
                  <a:lnTo>
                    <a:pt x="6699976" y="0"/>
                  </a:lnTo>
                  <a:lnTo>
                    <a:pt x="6903176" y="349250"/>
                  </a:lnTo>
                  <a:close/>
                </a:path>
              </a:pathLst>
            </a:custGeom>
            <a:solidFill>
              <a:srgbClr val="57C37F"/>
            </a:solidFill>
          </p:spPr>
        </p:sp>
        <p:sp>
          <p:nvSpPr>
            <p:cNvPr name="TextBox 10" id="10"/>
            <p:cNvSpPr txBox="true"/>
            <p:nvPr/>
          </p:nvSpPr>
          <p:spPr>
            <a:xfrm>
              <a:off x="114300" y="47625"/>
              <a:ext cx="6674575" cy="650875"/>
            </a:xfrm>
            <a:prstGeom prst="rect">
              <a:avLst/>
            </a:prstGeom>
          </p:spPr>
          <p:txBody>
            <a:bodyPr anchor="ctr" rtlCol="false" tIns="10493" lIns="10493" bIns="10493" rIns="10493"/>
            <a:lstStyle/>
            <a:p>
              <a:pPr algn="ctr">
                <a:lnSpc>
                  <a:spcPts val="2375"/>
                </a:lnSpc>
              </a:pPr>
            </a:p>
          </p:txBody>
        </p:sp>
      </p:grpSp>
      <p:grpSp>
        <p:nvGrpSpPr>
          <p:cNvPr name="Group 11" id="11"/>
          <p:cNvGrpSpPr/>
          <p:nvPr/>
        </p:nvGrpSpPr>
        <p:grpSpPr>
          <a:xfrm rot="0">
            <a:off x="3227310" y="7436228"/>
            <a:ext cx="14031990" cy="1419831"/>
            <a:chOff x="0" y="0"/>
            <a:chExt cx="6903175" cy="698500"/>
          </a:xfrm>
        </p:grpSpPr>
        <p:sp>
          <p:nvSpPr>
            <p:cNvPr name="Freeform 12" id="12"/>
            <p:cNvSpPr/>
            <p:nvPr/>
          </p:nvSpPr>
          <p:spPr>
            <a:xfrm flipH="false" flipV="false" rot="0">
              <a:off x="0" y="0"/>
              <a:ext cx="6903176" cy="698500"/>
            </a:xfrm>
            <a:custGeom>
              <a:avLst/>
              <a:gdLst/>
              <a:ahLst/>
              <a:cxnLst/>
              <a:rect r="r" b="b" t="t" l="l"/>
              <a:pathLst>
                <a:path h="698500" w="6903176">
                  <a:moveTo>
                    <a:pt x="6903176" y="349250"/>
                  </a:moveTo>
                  <a:lnTo>
                    <a:pt x="6699976" y="698500"/>
                  </a:lnTo>
                  <a:lnTo>
                    <a:pt x="203200" y="698500"/>
                  </a:lnTo>
                  <a:lnTo>
                    <a:pt x="0" y="349250"/>
                  </a:lnTo>
                  <a:lnTo>
                    <a:pt x="203200" y="0"/>
                  </a:lnTo>
                  <a:lnTo>
                    <a:pt x="6699976" y="0"/>
                  </a:lnTo>
                  <a:lnTo>
                    <a:pt x="6903176" y="349250"/>
                  </a:lnTo>
                  <a:close/>
                </a:path>
              </a:pathLst>
            </a:custGeom>
            <a:solidFill>
              <a:srgbClr val="0CC0DF"/>
            </a:solidFill>
          </p:spPr>
        </p:sp>
        <p:sp>
          <p:nvSpPr>
            <p:cNvPr name="TextBox 13" id="13"/>
            <p:cNvSpPr txBox="true"/>
            <p:nvPr/>
          </p:nvSpPr>
          <p:spPr>
            <a:xfrm>
              <a:off x="114300" y="47625"/>
              <a:ext cx="6674575" cy="650875"/>
            </a:xfrm>
            <a:prstGeom prst="rect">
              <a:avLst/>
            </a:prstGeom>
          </p:spPr>
          <p:txBody>
            <a:bodyPr anchor="ctr" rtlCol="false" tIns="10493" lIns="10493" bIns="10493" rIns="10493"/>
            <a:lstStyle/>
            <a:p>
              <a:pPr algn="ctr">
                <a:lnSpc>
                  <a:spcPts val="2375"/>
                </a:lnSpc>
              </a:pPr>
            </a:p>
          </p:txBody>
        </p:sp>
      </p:grpSp>
      <p:grpSp>
        <p:nvGrpSpPr>
          <p:cNvPr name="Group 14" id="14"/>
          <p:cNvGrpSpPr/>
          <p:nvPr/>
        </p:nvGrpSpPr>
        <p:grpSpPr>
          <a:xfrm rot="0">
            <a:off x="1280373" y="1952417"/>
            <a:ext cx="1652167" cy="1419831"/>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BD59"/>
            </a:solidFill>
            <a:ln cap="sq">
              <a:noFill/>
              <a:prstDash val="solid"/>
              <a:miter/>
            </a:ln>
          </p:spPr>
        </p:sp>
        <p:sp>
          <p:nvSpPr>
            <p:cNvPr name="TextBox 16" id="16"/>
            <p:cNvSpPr txBox="true"/>
            <p:nvPr/>
          </p:nvSpPr>
          <p:spPr>
            <a:xfrm>
              <a:off x="114300" y="57150"/>
              <a:ext cx="584200" cy="641350"/>
            </a:xfrm>
            <a:prstGeom prst="rect">
              <a:avLst/>
            </a:prstGeom>
          </p:spPr>
          <p:txBody>
            <a:bodyPr anchor="ctr" rtlCol="false" tIns="10493" lIns="10493" bIns="10493" rIns="10493"/>
            <a:lstStyle/>
            <a:p>
              <a:pPr algn="ctr" marL="0" indent="0" lvl="0">
                <a:lnSpc>
                  <a:spcPts val="2969"/>
                </a:lnSpc>
                <a:spcBef>
                  <a:spcPct val="0"/>
                </a:spcBef>
              </a:pPr>
              <a:r>
                <a:rPr lang="en-US" b="true" sz="2999" strike="noStrike" u="none">
                  <a:solidFill>
                    <a:srgbClr val="010204"/>
                  </a:solidFill>
                  <a:latin typeface="DM Sans Bold"/>
                  <a:ea typeface="DM Sans Bold"/>
                  <a:cs typeface="DM Sans Bold"/>
                  <a:sym typeface="DM Sans Bold"/>
                </a:rPr>
                <a:t>01</a:t>
              </a:r>
            </a:p>
          </p:txBody>
        </p:sp>
      </p:grpSp>
      <p:grpSp>
        <p:nvGrpSpPr>
          <p:cNvPr name="Group 17" id="17"/>
          <p:cNvGrpSpPr/>
          <p:nvPr/>
        </p:nvGrpSpPr>
        <p:grpSpPr>
          <a:xfrm rot="0">
            <a:off x="1280373" y="5607223"/>
            <a:ext cx="1652167" cy="1419831"/>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B6CE6"/>
            </a:solidFill>
            <a:ln cap="sq">
              <a:noFill/>
              <a:prstDash val="solid"/>
              <a:miter/>
            </a:ln>
          </p:spPr>
        </p:sp>
        <p:sp>
          <p:nvSpPr>
            <p:cNvPr name="TextBox 19" id="19"/>
            <p:cNvSpPr txBox="true"/>
            <p:nvPr/>
          </p:nvSpPr>
          <p:spPr>
            <a:xfrm>
              <a:off x="114300" y="57150"/>
              <a:ext cx="584200" cy="641350"/>
            </a:xfrm>
            <a:prstGeom prst="rect">
              <a:avLst/>
            </a:prstGeom>
          </p:spPr>
          <p:txBody>
            <a:bodyPr anchor="ctr" rtlCol="false" tIns="10493" lIns="10493" bIns="10493" rIns="10493"/>
            <a:lstStyle/>
            <a:p>
              <a:pPr algn="ctr" marL="0" indent="0" lvl="0">
                <a:lnSpc>
                  <a:spcPts val="2969"/>
                </a:lnSpc>
                <a:spcBef>
                  <a:spcPct val="0"/>
                </a:spcBef>
              </a:pPr>
              <a:r>
                <a:rPr lang="en-US" b="true" sz="2999" strike="noStrike" u="none">
                  <a:solidFill>
                    <a:srgbClr val="010204"/>
                  </a:solidFill>
                  <a:latin typeface="DM Sans Bold"/>
                  <a:ea typeface="DM Sans Bold"/>
                  <a:cs typeface="DM Sans Bold"/>
                  <a:sym typeface="DM Sans Bold"/>
                </a:rPr>
                <a:t>03</a:t>
              </a:r>
            </a:p>
          </p:txBody>
        </p:sp>
      </p:grpSp>
      <p:grpSp>
        <p:nvGrpSpPr>
          <p:cNvPr name="Group 20" id="20"/>
          <p:cNvGrpSpPr/>
          <p:nvPr/>
        </p:nvGrpSpPr>
        <p:grpSpPr>
          <a:xfrm rot="0">
            <a:off x="1280373" y="3781421"/>
            <a:ext cx="1652167" cy="1419831"/>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7C37F"/>
            </a:solidFill>
            <a:ln cap="sq">
              <a:noFill/>
              <a:prstDash val="solid"/>
              <a:miter/>
            </a:ln>
          </p:spPr>
        </p:sp>
        <p:sp>
          <p:nvSpPr>
            <p:cNvPr name="TextBox 22" id="22"/>
            <p:cNvSpPr txBox="true"/>
            <p:nvPr/>
          </p:nvSpPr>
          <p:spPr>
            <a:xfrm>
              <a:off x="114300" y="57150"/>
              <a:ext cx="584200" cy="641350"/>
            </a:xfrm>
            <a:prstGeom prst="rect">
              <a:avLst/>
            </a:prstGeom>
          </p:spPr>
          <p:txBody>
            <a:bodyPr anchor="ctr" rtlCol="false" tIns="10493" lIns="10493" bIns="10493" rIns="10493"/>
            <a:lstStyle/>
            <a:p>
              <a:pPr algn="ctr" marL="0" indent="0" lvl="0">
                <a:lnSpc>
                  <a:spcPts val="2969"/>
                </a:lnSpc>
                <a:spcBef>
                  <a:spcPct val="0"/>
                </a:spcBef>
              </a:pPr>
              <a:r>
                <a:rPr lang="en-US" b="true" sz="2999" strike="noStrike" u="none">
                  <a:solidFill>
                    <a:srgbClr val="010204"/>
                  </a:solidFill>
                  <a:latin typeface="DM Sans Bold"/>
                  <a:ea typeface="DM Sans Bold"/>
                  <a:cs typeface="DM Sans Bold"/>
                  <a:sym typeface="DM Sans Bold"/>
                </a:rPr>
                <a:t>02</a:t>
              </a:r>
            </a:p>
          </p:txBody>
        </p:sp>
      </p:grpSp>
      <p:grpSp>
        <p:nvGrpSpPr>
          <p:cNvPr name="Group 23" id="23"/>
          <p:cNvGrpSpPr/>
          <p:nvPr/>
        </p:nvGrpSpPr>
        <p:grpSpPr>
          <a:xfrm rot="0">
            <a:off x="1280373" y="7436228"/>
            <a:ext cx="1652167" cy="1419831"/>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CC0DF"/>
            </a:solidFill>
            <a:ln cap="sq">
              <a:noFill/>
              <a:prstDash val="solid"/>
              <a:miter/>
            </a:ln>
          </p:spPr>
        </p:sp>
        <p:sp>
          <p:nvSpPr>
            <p:cNvPr name="TextBox 25" id="25"/>
            <p:cNvSpPr txBox="true"/>
            <p:nvPr/>
          </p:nvSpPr>
          <p:spPr>
            <a:xfrm>
              <a:off x="114300" y="57150"/>
              <a:ext cx="584200" cy="641350"/>
            </a:xfrm>
            <a:prstGeom prst="rect">
              <a:avLst/>
            </a:prstGeom>
          </p:spPr>
          <p:txBody>
            <a:bodyPr anchor="ctr" rtlCol="false" tIns="10493" lIns="10493" bIns="10493" rIns="10493"/>
            <a:lstStyle/>
            <a:p>
              <a:pPr algn="ctr" marL="0" indent="0" lvl="0">
                <a:lnSpc>
                  <a:spcPts val="2969"/>
                </a:lnSpc>
                <a:spcBef>
                  <a:spcPct val="0"/>
                </a:spcBef>
              </a:pPr>
              <a:r>
                <a:rPr lang="en-US" b="true" sz="2999" strike="noStrike" u="none">
                  <a:solidFill>
                    <a:srgbClr val="010204"/>
                  </a:solidFill>
                  <a:latin typeface="DM Sans Bold"/>
                  <a:ea typeface="DM Sans Bold"/>
                  <a:cs typeface="DM Sans Bold"/>
                  <a:sym typeface="DM Sans Bold"/>
                </a:rPr>
                <a:t>04</a:t>
              </a:r>
            </a:p>
          </p:txBody>
        </p:sp>
      </p:grpSp>
      <p:sp>
        <p:nvSpPr>
          <p:cNvPr name="TextBox 26" id="26"/>
          <p:cNvSpPr txBox="true"/>
          <p:nvPr/>
        </p:nvSpPr>
        <p:spPr>
          <a:xfrm rot="0">
            <a:off x="4103898" y="981075"/>
            <a:ext cx="3866059" cy="405699"/>
          </a:xfrm>
          <a:prstGeom prst="rect">
            <a:avLst/>
          </a:prstGeom>
        </p:spPr>
        <p:txBody>
          <a:bodyPr anchor="t" rtlCol="false" tIns="0" lIns="0" bIns="0" rIns="0">
            <a:spAutoFit/>
          </a:bodyPr>
          <a:lstStyle/>
          <a:p>
            <a:pPr algn="ctr">
              <a:lnSpc>
                <a:spcPts val="3359"/>
              </a:lnSpc>
            </a:pPr>
            <a:r>
              <a:rPr lang="en-US" sz="2400" b="true">
                <a:solidFill>
                  <a:srgbClr val="000000"/>
                </a:solidFill>
                <a:latin typeface="DM Sans Bold"/>
                <a:ea typeface="DM Sans Bold"/>
                <a:cs typeface="DM Sans Bold"/>
                <a:sym typeface="DM Sans Bold"/>
              </a:rPr>
              <a:t>Descripción de la tarea</a:t>
            </a:r>
          </a:p>
        </p:txBody>
      </p:sp>
      <p:sp>
        <p:nvSpPr>
          <p:cNvPr name="TextBox 27" id="27"/>
          <p:cNvSpPr txBox="true"/>
          <p:nvPr/>
        </p:nvSpPr>
        <p:spPr>
          <a:xfrm rot="0">
            <a:off x="8310276" y="990653"/>
            <a:ext cx="3866059" cy="405699"/>
          </a:xfrm>
          <a:prstGeom prst="rect">
            <a:avLst/>
          </a:prstGeom>
        </p:spPr>
        <p:txBody>
          <a:bodyPr anchor="t" rtlCol="false" tIns="0" lIns="0" bIns="0" rIns="0">
            <a:spAutoFit/>
          </a:bodyPr>
          <a:lstStyle/>
          <a:p>
            <a:pPr algn="ctr">
              <a:lnSpc>
                <a:spcPts val="3359"/>
              </a:lnSpc>
            </a:pPr>
            <a:r>
              <a:rPr lang="en-US" sz="2400" b="true">
                <a:solidFill>
                  <a:srgbClr val="000000"/>
                </a:solidFill>
                <a:latin typeface="DM Sans Bold"/>
                <a:ea typeface="DM Sans Bold"/>
                <a:cs typeface="DM Sans Bold"/>
                <a:sym typeface="DM Sans Bold"/>
              </a:rPr>
              <a:t>Fecha de entrega</a:t>
            </a:r>
          </a:p>
        </p:txBody>
      </p:sp>
      <p:sp>
        <p:nvSpPr>
          <p:cNvPr name="TextBox 28" id="28"/>
          <p:cNvSpPr txBox="true"/>
          <p:nvPr/>
        </p:nvSpPr>
        <p:spPr>
          <a:xfrm rot="0">
            <a:off x="13050116" y="990653"/>
            <a:ext cx="3866059" cy="405699"/>
          </a:xfrm>
          <a:prstGeom prst="rect">
            <a:avLst/>
          </a:prstGeom>
        </p:spPr>
        <p:txBody>
          <a:bodyPr anchor="t" rtlCol="false" tIns="0" lIns="0" bIns="0" rIns="0">
            <a:spAutoFit/>
          </a:bodyPr>
          <a:lstStyle/>
          <a:p>
            <a:pPr algn="ctr">
              <a:lnSpc>
                <a:spcPts val="3359"/>
              </a:lnSpc>
            </a:pPr>
            <a:r>
              <a:rPr lang="en-US" sz="2400" b="true">
                <a:solidFill>
                  <a:srgbClr val="000000"/>
                </a:solidFill>
                <a:latin typeface="DM Sans Bold"/>
                <a:ea typeface="DM Sans Bold"/>
                <a:cs typeface="DM Sans Bold"/>
                <a:sym typeface="DM Sans Bold"/>
              </a:rPr>
              <a:t>Miembros del equipo</a:t>
            </a:r>
          </a:p>
        </p:txBody>
      </p:sp>
      <p:sp>
        <p:nvSpPr>
          <p:cNvPr name="TextBox 29" id="29"/>
          <p:cNvSpPr txBox="true"/>
          <p:nvPr/>
        </p:nvSpPr>
        <p:spPr>
          <a:xfrm rot="0">
            <a:off x="4279727" y="2106016"/>
            <a:ext cx="3514400" cy="1084059"/>
          </a:xfrm>
          <a:prstGeom prst="rect">
            <a:avLst/>
          </a:prstGeom>
        </p:spPr>
        <p:txBody>
          <a:bodyPr anchor="t" rtlCol="false" tIns="0" lIns="0" bIns="0" rIns="0">
            <a:spAutoFit/>
          </a:bodyPr>
          <a:lstStyle/>
          <a:p>
            <a:pPr algn="ctr">
              <a:lnSpc>
                <a:spcPts val="2166"/>
              </a:lnSpc>
            </a:pPr>
            <a:r>
              <a:rPr lang="en-US" sz="1547">
                <a:solidFill>
                  <a:srgbClr val="000000"/>
                </a:solidFill>
                <a:latin typeface="DM Sans"/>
                <a:ea typeface="DM Sans"/>
                <a:cs typeface="DM Sans"/>
                <a:sym typeface="DM Sans"/>
              </a:rPr>
              <a:t>Lorem ipsum dolor sit amet, consectetur adipiscing elit. Ut a enim nec nisl ullamcorper eleifend. Praesent risus leo, fringilla et ipsum.</a:t>
            </a:r>
          </a:p>
        </p:txBody>
      </p:sp>
      <p:sp>
        <p:nvSpPr>
          <p:cNvPr name="TextBox 30" id="30"/>
          <p:cNvSpPr txBox="true"/>
          <p:nvPr/>
        </p:nvSpPr>
        <p:spPr>
          <a:xfrm rot="0">
            <a:off x="4279727" y="3935020"/>
            <a:ext cx="3514400" cy="1084059"/>
          </a:xfrm>
          <a:prstGeom prst="rect">
            <a:avLst/>
          </a:prstGeom>
        </p:spPr>
        <p:txBody>
          <a:bodyPr anchor="t" rtlCol="false" tIns="0" lIns="0" bIns="0" rIns="0">
            <a:spAutoFit/>
          </a:bodyPr>
          <a:lstStyle/>
          <a:p>
            <a:pPr algn="ctr">
              <a:lnSpc>
                <a:spcPts val="2166"/>
              </a:lnSpc>
            </a:pPr>
            <a:r>
              <a:rPr lang="en-US" sz="1547">
                <a:solidFill>
                  <a:srgbClr val="000000"/>
                </a:solidFill>
                <a:latin typeface="DM Sans"/>
                <a:ea typeface="DM Sans"/>
                <a:cs typeface="DM Sans"/>
                <a:sym typeface="DM Sans"/>
              </a:rPr>
              <a:t>Lorem ipsum dolor sit amet, consectetur adipiscing elit. Ut a enim nec nisl ullamcorper eleifend. Praesent risus leo, fringilla et ipsum.</a:t>
            </a:r>
          </a:p>
        </p:txBody>
      </p:sp>
      <p:sp>
        <p:nvSpPr>
          <p:cNvPr name="TextBox 31" id="31"/>
          <p:cNvSpPr txBox="true"/>
          <p:nvPr/>
        </p:nvSpPr>
        <p:spPr>
          <a:xfrm rot="0">
            <a:off x="4279727" y="5760822"/>
            <a:ext cx="3514400" cy="1084059"/>
          </a:xfrm>
          <a:prstGeom prst="rect">
            <a:avLst/>
          </a:prstGeom>
        </p:spPr>
        <p:txBody>
          <a:bodyPr anchor="t" rtlCol="false" tIns="0" lIns="0" bIns="0" rIns="0">
            <a:spAutoFit/>
          </a:bodyPr>
          <a:lstStyle/>
          <a:p>
            <a:pPr algn="ctr">
              <a:lnSpc>
                <a:spcPts val="2166"/>
              </a:lnSpc>
            </a:pPr>
            <a:r>
              <a:rPr lang="en-US" sz="1547">
                <a:solidFill>
                  <a:srgbClr val="000000"/>
                </a:solidFill>
                <a:latin typeface="DM Sans"/>
                <a:ea typeface="DM Sans"/>
                <a:cs typeface="DM Sans"/>
                <a:sym typeface="DM Sans"/>
              </a:rPr>
              <a:t>Lorem ipsum dolor sit amet, consectetur adipiscing elit. Ut a enim nec nisl ullamcorper eleifend. Praesent risus leo, fringilla et ipsum.</a:t>
            </a:r>
          </a:p>
        </p:txBody>
      </p:sp>
      <p:sp>
        <p:nvSpPr>
          <p:cNvPr name="TextBox 32" id="32"/>
          <p:cNvSpPr txBox="true"/>
          <p:nvPr/>
        </p:nvSpPr>
        <p:spPr>
          <a:xfrm rot="0">
            <a:off x="4279727" y="7589826"/>
            <a:ext cx="3514400" cy="1084059"/>
          </a:xfrm>
          <a:prstGeom prst="rect">
            <a:avLst/>
          </a:prstGeom>
        </p:spPr>
        <p:txBody>
          <a:bodyPr anchor="t" rtlCol="false" tIns="0" lIns="0" bIns="0" rIns="0">
            <a:spAutoFit/>
          </a:bodyPr>
          <a:lstStyle/>
          <a:p>
            <a:pPr algn="ctr">
              <a:lnSpc>
                <a:spcPts val="2166"/>
              </a:lnSpc>
            </a:pPr>
            <a:r>
              <a:rPr lang="en-US" sz="1547">
                <a:solidFill>
                  <a:srgbClr val="000000"/>
                </a:solidFill>
                <a:latin typeface="DM Sans"/>
                <a:ea typeface="DM Sans"/>
                <a:cs typeface="DM Sans"/>
                <a:sym typeface="DM Sans"/>
              </a:rPr>
              <a:t>Lorem ipsum dolor sit amet, consectetur adipiscing elit. Ut a enim nec nisl ullamcorper eleifend. Praesent risus leo, fringilla et ipsum.</a:t>
            </a:r>
          </a:p>
        </p:txBody>
      </p:sp>
      <p:sp>
        <p:nvSpPr>
          <p:cNvPr name="TextBox 33" id="33"/>
          <p:cNvSpPr txBox="true"/>
          <p:nvPr/>
        </p:nvSpPr>
        <p:spPr>
          <a:xfrm rot="0">
            <a:off x="8746288" y="2435670"/>
            <a:ext cx="2994034" cy="405699"/>
          </a:xfrm>
          <a:prstGeom prst="rect">
            <a:avLst/>
          </a:prstGeom>
        </p:spPr>
        <p:txBody>
          <a:bodyPr anchor="t" rtlCol="false" tIns="0" lIns="0" bIns="0" rIns="0">
            <a:spAutoFit/>
          </a:bodyPr>
          <a:lstStyle/>
          <a:p>
            <a:pPr algn="ctr">
              <a:lnSpc>
                <a:spcPts val="3359"/>
              </a:lnSpc>
            </a:pPr>
            <a:r>
              <a:rPr lang="en-US" sz="2399">
                <a:solidFill>
                  <a:srgbClr val="000000"/>
                </a:solidFill>
                <a:latin typeface="DM Sans"/>
                <a:ea typeface="DM Sans"/>
                <a:cs typeface="DM Sans"/>
                <a:sym typeface="DM Sans"/>
              </a:rPr>
              <a:t>4 de diciembre</a:t>
            </a:r>
          </a:p>
        </p:txBody>
      </p:sp>
      <p:sp>
        <p:nvSpPr>
          <p:cNvPr name="TextBox 34" id="34"/>
          <p:cNvSpPr txBox="true"/>
          <p:nvPr/>
        </p:nvSpPr>
        <p:spPr>
          <a:xfrm rot="0">
            <a:off x="13050116" y="2016637"/>
            <a:ext cx="2994034" cy="1243767"/>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DM Sans"/>
                <a:ea typeface="DM Sans"/>
                <a:cs typeface="DM Sans"/>
                <a:sym typeface="DM Sans"/>
              </a:rPr>
              <a:t>Idaira Beltrán</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Iker Goikoetxea</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Iñaki Arizmendi</a:t>
            </a:r>
          </a:p>
        </p:txBody>
      </p:sp>
      <p:sp>
        <p:nvSpPr>
          <p:cNvPr name="TextBox 35" id="35"/>
          <p:cNvSpPr txBox="true"/>
          <p:nvPr/>
        </p:nvSpPr>
        <p:spPr>
          <a:xfrm rot="0">
            <a:off x="13050116" y="3845641"/>
            <a:ext cx="2994034" cy="1243767"/>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DM Sans"/>
                <a:ea typeface="DM Sans"/>
                <a:cs typeface="DM Sans"/>
                <a:sym typeface="DM Sans"/>
              </a:rPr>
              <a:t>Neus Barberà</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Noa Rocha</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Pablo Martín</a:t>
            </a:r>
          </a:p>
        </p:txBody>
      </p:sp>
      <p:sp>
        <p:nvSpPr>
          <p:cNvPr name="TextBox 36" id="36"/>
          <p:cNvSpPr txBox="true"/>
          <p:nvPr/>
        </p:nvSpPr>
        <p:spPr>
          <a:xfrm rot="0">
            <a:off x="13050116" y="5671443"/>
            <a:ext cx="2994034" cy="1243767"/>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DM Sans"/>
                <a:ea typeface="DM Sans"/>
                <a:cs typeface="DM Sans"/>
                <a:sym typeface="DM Sans"/>
              </a:rPr>
              <a:t>Rosalía Dopico</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Roser Castelló</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Unax Uriarte</a:t>
            </a:r>
          </a:p>
        </p:txBody>
      </p:sp>
      <p:sp>
        <p:nvSpPr>
          <p:cNvPr name="TextBox 37" id="37"/>
          <p:cNvSpPr txBox="true"/>
          <p:nvPr/>
        </p:nvSpPr>
        <p:spPr>
          <a:xfrm rot="0">
            <a:off x="13050116" y="7500447"/>
            <a:ext cx="2994034" cy="1243767"/>
          </a:xfrm>
          <a:prstGeom prst="rect">
            <a:avLst/>
          </a:prstGeom>
        </p:spPr>
        <p:txBody>
          <a:bodyPr anchor="t" rtlCol="false" tIns="0" lIns="0" bIns="0" rIns="0">
            <a:spAutoFit/>
          </a:bodyPr>
          <a:lstStyle/>
          <a:p>
            <a:pPr algn="l" marL="518160" indent="-259080" lvl="1">
              <a:lnSpc>
                <a:spcPts val="3359"/>
              </a:lnSpc>
              <a:buFont typeface="Arial"/>
              <a:buChar char="•"/>
            </a:pPr>
            <a:r>
              <a:rPr lang="en-US" sz="2400" spc="-48">
                <a:solidFill>
                  <a:srgbClr val="000000"/>
                </a:solidFill>
                <a:latin typeface="DM Sans"/>
                <a:ea typeface="DM Sans"/>
                <a:cs typeface="DM Sans"/>
                <a:sym typeface="DM Sans"/>
              </a:rPr>
              <a:t>Arnau Martí</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Beatriz Iglesias</a:t>
            </a:r>
          </a:p>
          <a:p>
            <a:pPr algn="l" marL="518160" indent="-259080" lvl="1">
              <a:lnSpc>
                <a:spcPts val="3359"/>
              </a:lnSpc>
              <a:buFont typeface="Arial"/>
              <a:buChar char="•"/>
            </a:pPr>
            <a:r>
              <a:rPr lang="en-US" sz="2400" spc="-48">
                <a:solidFill>
                  <a:srgbClr val="000000"/>
                </a:solidFill>
                <a:latin typeface="DM Sans"/>
                <a:ea typeface="DM Sans"/>
                <a:cs typeface="DM Sans"/>
                <a:sym typeface="DM Sans"/>
              </a:rPr>
              <a:t>Belén Castillo</a:t>
            </a:r>
          </a:p>
        </p:txBody>
      </p:sp>
      <p:sp>
        <p:nvSpPr>
          <p:cNvPr name="TextBox 38" id="38"/>
          <p:cNvSpPr txBox="true"/>
          <p:nvPr/>
        </p:nvSpPr>
        <p:spPr>
          <a:xfrm rot="0">
            <a:off x="8746288" y="4264675"/>
            <a:ext cx="2994034" cy="405699"/>
          </a:xfrm>
          <a:prstGeom prst="rect">
            <a:avLst/>
          </a:prstGeom>
        </p:spPr>
        <p:txBody>
          <a:bodyPr anchor="t" rtlCol="false" tIns="0" lIns="0" bIns="0" rIns="0">
            <a:spAutoFit/>
          </a:bodyPr>
          <a:lstStyle/>
          <a:p>
            <a:pPr algn="ctr">
              <a:lnSpc>
                <a:spcPts val="3359"/>
              </a:lnSpc>
            </a:pPr>
            <a:r>
              <a:rPr lang="en-US" sz="2399">
                <a:solidFill>
                  <a:srgbClr val="000000"/>
                </a:solidFill>
                <a:latin typeface="DM Sans"/>
                <a:ea typeface="DM Sans"/>
                <a:cs typeface="DM Sans"/>
                <a:sym typeface="DM Sans"/>
              </a:rPr>
              <a:t>4 de diciembre</a:t>
            </a:r>
          </a:p>
        </p:txBody>
      </p:sp>
      <p:sp>
        <p:nvSpPr>
          <p:cNvPr name="TextBox 39" id="39"/>
          <p:cNvSpPr txBox="true"/>
          <p:nvPr/>
        </p:nvSpPr>
        <p:spPr>
          <a:xfrm rot="0">
            <a:off x="8746288" y="6090477"/>
            <a:ext cx="2994034" cy="405699"/>
          </a:xfrm>
          <a:prstGeom prst="rect">
            <a:avLst/>
          </a:prstGeom>
        </p:spPr>
        <p:txBody>
          <a:bodyPr anchor="t" rtlCol="false" tIns="0" lIns="0" bIns="0" rIns="0">
            <a:spAutoFit/>
          </a:bodyPr>
          <a:lstStyle/>
          <a:p>
            <a:pPr algn="ctr">
              <a:lnSpc>
                <a:spcPts val="3359"/>
              </a:lnSpc>
            </a:pPr>
            <a:r>
              <a:rPr lang="en-US" sz="2399">
                <a:solidFill>
                  <a:srgbClr val="000000"/>
                </a:solidFill>
                <a:latin typeface="DM Sans"/>
                <a:ea typeface="DM Sans"/>
                <a:cs typeface="DM Sans"/>
                <a:sym typeface="DM Sans"/>
              </a:rPr>
              <a:t>4 de diciembre</a:t>
            </a:r>
          </a:p>
        </p:txBody>
      </p:sp>
      <p:sp>
        <p:nvSpPr>
          <p:cNvPr name="TextBox 40" id="40"/>
          <p:cNvSpPr txBox="true"/>
          <p:nvPr/>
        </p:nvSpPr>
        <p:spPr>
          <a:xfrm rot="0">
            <a:off x="8746288" y="7919481"/>
            <a:ext cx="2994034" cy="405699"/>
          </a:xfrm>
          <a:prstGeom prst="rect">
            <a:avLst/>
          </a:prstGeom>
        </p:spPr>
        <p:txBody>
          <a:bodyPr anchor="t" rtlCol="false" tIns="0" lIns="0" bIns="0" rIns="0">
            <a:spAutoFit/>
          </a:bodyPr>
          <a:lstStyle/>
          <a:p>
            <a:pPr algn="ctr">
              <a:lnSpc>
                <a:spcPts val="3359"/>
              </a:lnSpc>
            </a:pPr>
            <a:r>
              <a:rPr lang="en-US" sz="2399">
                <a:solidFill>
                  <a:srgbClr val="000000"/>
                </a:solidFill>
                <a:latin typeface="DM Sans"/>
                <a:ea typeface="DM Sans"/>
                <a:cs typeface="DM Sans"/>
                <a:sym typeface="DM Sans"/>
              </a:rPr>
              <a:t>4 de diciembre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1028700" y="2412551"/>
            <a:ext cx="1657421" cy="16574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9366E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2880110" y="2412551"/>
            <a:ext cx="5660569" cy="1657421"/>
            <a:chOff x="0" y="0"/>
            <a:chExt cx="2775945" cy="812800"/>
          </a:xfrm>
        </p:grpSpPr>
        <p:sp>
          <p:nvSpPr>
            <p:cNvPr name="Freeform 6" id="6"/>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EAE0FF"/>
            </a:solidFill>
            <a:ln cap="rnd">
              <a:noFill/>
              <a:prstDash val="solid"/>
              <a:round/>
            </a:ln>
          </p:spPr>
        </p:sp>
        <p:sp>
          <p:nvSpPr>
            <p:cNvPr name="TextBox 7" id="7"/>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8" id="8"/>
          <p:cNvGrpSpPr/>
          <p:nvPr/>
        </p:nvGrpSpPr>
        <p:grpSpPr>
          <a:xfrm rot="0">
            <a:off x="1038618" y="4845815"/>
            <a:ext cx="1657421" cy="16574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DDA707"/>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1" id="11"/>
          <p:cNvGrpSpPr/>
          <p:nvPr/>
        </p:nvGrpSpPr>
        <p:grpSpPr>
          <a:xfrm rot="0">
            <a:off x="1038618" y="7274761"/>
            <a:ext cx="1657421" cy="165742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38AEB6"/>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4" id="14"/>
          <p:cNvGrpSpPr/>
          <p:nvPr/>
        </p:nvGrpSpPr>
        <p:grpSpPr>
          <a:xfrm rot="0">
            <a:off x="2890028" y="4845815"/>
            <a:ext cx="5660569" cy="1657421"/>
            <a:chOff x="0" y="0"/>
            <a:chExt cx="2775945" cy="812800"/>
          </a:xfrm>
        </p:grpSpPr>
        <p:sp>
          <p:nvSpPr>
            <p:cNvPr name="Freeform 15" id="15"/>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FFE8A3"/>
            </a:solidFill>
            <a:ln cap="rnd">
              <a:noFill/>
              <a:prstDash val="solid"/>
              <a:round/>
            </a:ln>
          </p:spPr>
        </p:sp>
        <p:sp>
          <p:nvSpPr>
            <p:cNvPr name="TextBox 16" id="16"/>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7" id="17"/>
          <p:cNvGrpSpPr/>
          <p:nvPr/>
        </p:nvGrpSpPr>
        <p:grpSpPr>
          <a:xfrm rot="0">
            <a:off x="2890028" y="7274761"/>
            <a:ext cx="5660569" cy="1657421"/>
            <a:chOff x="0" y="0"/>
            <a:chExt cx="2775945" cy="812800"/>
          </a:xfrm>
        </p:grpSpPr>
        <p:sp>
          <p:nvSpPr>
            <p:cNvPr name="Freeform 18" id="18"/>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B5EBEF"/>
            </a:solidFill>
            <a:ln cap="rnd">
              <a:noFill/>
              <a:prstDash val="solid"/>
              <a:round/>
            </a:ln>
          </p:spPr>
        </p:sp>
        <p:sp>
          <p:nvSpPr>
            <p:cNvPr name="TextBox 19" id="19"/>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0" id="20"/>
          <p:cNvGrpSpPr/>
          <p:nvPr/>
        </p:nvGrpSpPr>
        <p:grpSpPr>
          <a:xfrm rot="0">
            <a:off x="9165902" y="2412551"/>
            <a:ext cx="1657421" cy="165742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38AEB6"/>
            </a:solidFill>
            <a:ln cap="rnd">
              <a:noFill/>
              <a:prstDash val="solid"/>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3" id="23"/>
          <p:cNvGrpSpPr/>
          <p:nvPr/>
        </p:nvGrpSpPr>
        <p:grpSpPr>
          <a:xfrm rot="0">
            <a:off x="11017313" y="2412551"/>
            <a:ext cx="5660569" cy="1657421"/>
            <a:chOff x="0" y="0"/>
            <a:chExt cx="2775945" cy="812800"/>
          </a:xfrm>
        </p:grpSpPr>
        <p:sp>
          <p:nvSpPr>
            <p:cNvPr name="Freeform 24" id="24"/>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B5EBEF"/>
            </a:solidFill>
            <a:ln cap="rnd">
              <a:noFill/>
              <a:prstDash val="solid"/>
              <a:round/>
            </a:ln>
          </p:spPr>
        </p:sp>
        <p:sp>
          <p:nvSpPr>
            <p:cNvPr name="TextBox 25" id="25"/>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6" id="26"/>
          <p:cNvGrpSpPr/>
          <p:nvPr/>
        </p:nvGrpSpPr>
        <p:grpSpPr>
          <a:xfrm rot="0">
            <a:off x="9175820" y="4845815"/>
            <a:ext cx="1657421" cy="165742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9366E4"/>
            </a:solidFill>
            <a:ln cap="rnd">
              <a:noFill/>
              <a:prstDash val="solid"/>
              <a:round/>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9" id="29"/>
          <p:cNvGrpSpPr/>
          <p:nvPr/>
        </p:nvGrpSpPr>
        <p:grpSpPr>
          <a:xfrm rot="0">
            <a:off x="9175820" y="7274761"/>
            <a:ext cx="1657421" cy="165742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DDA707"/>
            </a:solidFill>
            <a:ln cap="rnd">
              <a:noFill/>
              <a:prstDash val="solid"/>
              <a:round/>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2" id="32"/>
          <p:cNvGrpSpPr/>
          <p:nvPr/>
        </p:nvGrpSpPr>
        <p:grpSpPr>
          <a:xfrm rot="0">
            <a:off x="11027231" y="4845815"/>
            <a:ext cx="5660569" cy="1657421"/>
            <a:chOff x="0" y="0"/>
            <a:chExt cx="2775945" cy="812800"/>
          </a:xfrm>
        </p:grpSpPr>
        <p:sp>
          <p:nvSpPr>
            <p:cNvPr name="Freeform 33" id="33"/>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EAE0FF"/>
            </a:solidFill>
            <a:ln cap="rnd">
              <a:noFill/>
              <a:prstDash val="solid"/>
              <a:round/>
            </a:ln>
          </p:spPr>
        </p:sp>
        <p:sp>
          <p:nvSpPr>
            <p:cNvPr name="TextBox 34" id="34"/>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5" id="35"/>
          <p:cNvGrpSpPr/>
          <p:nvPr/>
        </p:nvGrpSpPr>
        <p:grpSpPr>
          <a:xfrm rot="0">
            <a:off x="11027231" y="7274761"/>
            <a:ext cx="5660569" cy="1657421"/>
            <a:chOff x="0" y="0"/>
            <a:chExt cx="2775945" cy="812800"/>
          </a:xfrm>
        </p:grpSpPr>
        <p:sp>
          <p:nvSpPr>
            <p:cNvPr name="Freeform 36" id="36"/>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FFE8A3"/>
            </a:solidFill>
            <a:ln cap="rnd">
              <a:noFill/>
              <a:prstDash val="solid"/>
              <a:round/>
            </a:ln>
          </p:spPr>
        </p:sp>
        <p:sp>
          <p:nvSpPr>
            <p:cNvPr name="TextBox 37" id="37"/>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sp>
        <p:nvSpPr>
          <p:cNvPr name="TextBox 38" id="38"/>
          <p:cNvSpPr txBox="true"/>
          <p:nvPr/>
        </p:nvSpPr>
        <p:spPr>
          <a:xfrm rot="0">
            <a:off x="3227338" y="3066948"/>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39" id="39"/>
          <p:cNvSpPr txBox="true"/>
          <p:nvPr/>
        </p:nvSpPr>
        <p:spPr>
          <a:xfrm rot="0">
            <a:off x="11376167" y="3066948"/>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0" id="40"/>
          <p:cNvSpPr txBox="true"/>
          <p:nvPr/>
        </p:nvSpPr>
        <p:spPr>
          <a:xfrm rot="0">
            <a:off x="3227338" y="5500211"/>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1" id="41"/>
          <p:cNvSpPr txBox="true"/>
          <p:nvPr/>
        </p:nvSpPr>
        <p:spPr>
          <a:xfrm rot="0">
            <a:off x="11376167" y="5500211"/>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2" id="42"/>
          <p:cNvSpPr txBox="true"/>
          <p:nvPr/>
        </p:nvSpPr>
        <p:spPr>
          <a:xfrm rot="0">
            <a:off x="1495134" y="2872969"/>
            <a:ext cx="724554"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01</a:t>
            </a:r>
          </a:p>
        </p:txBody>
      </p:sp>
      <p:sp>
        <p:nvSpPr>
          <p:cNvPr name="TextBox 43" id="43"/>
          <p:cNvSpPr txBox="true"/>
          <p:nvPr/>
        </p:nvSpPr>
        <p:spPr>
          <a:xfrm rot="0">
            <a:off x="9477991" y="2872969"/>
            <a:ext cx="1033244"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04</a:t>
            </a:r>
          </a:p>
        </p:txBody>
      </p:sp>
      <p:sp>
        <p:nvSpPr>
          <p:cNvPr name="TextBox 44" id="44"/>
          <p:cNvSpPr txBox="true"/>
          <p:nvPr/>
        </p:nvSpPr>
        <p:spPr>
          <a:xfrm rot="0">
            <a:off x="1358193" y="5260590"/>
            <a:ext cx="99843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02</a:t>
            </a:r>
          </a:p>
        </p:txBody>
      </p:sp>
      <p:sp>
        <p:nvSpPr>
          <p:cNvPr name="TextBox 45" id="45"/>
          <p:cNvSpPr txBox="true"/>
          <p:nvPr/>
        </p:nvSpPr>
        <p:spPr>
          <a:xfrm rot="0">
            <a:off x="1358193" y="7689536"/>
            <a:ext cx="99843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03</a:t>
            </a:r>
          </a:p>
        </p:txBody>
      </p:sp>
      <p:sp>
        <p:nvSpPr>
          <p:cNvPr name="TextBox 46" id="46"/>
          <p:cNvSpPr txBox="true"/>
          <p:nvPr/>
        </p:nvSpPr>
        <p:spPr>
          <a:xfrm rot="0">
            <a:off x="9487909" y="5260590"/>
            <a:ext cx="1033244"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05</a:t>
            </a:r>
          </a:p>
        </p:txBody>
      </p:sp>
      <p:sp>
        <p:nvSpPr>
          <p:cNvPr name="TextBox 47" id="47"/>
          <p:cNvSpPr txBox="true"/>
          <p:nvPr/>
        </p:nvSpPr>
        <p:spPr>
          <a:xfrm rot="0">
            <a:off x="9487909" y="7689536"/>
            <a:ext cx="1033244"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06</a:t>
            </a:r>
          </a:p>
        </p:txBody>
      </p:sp>
      <p:sp>
        <p:nvSpPr>
          <p:cNvPr name="TextBox 48" id="48"/>
          <p:cNvSpPr txBox="true"/>
          <p:nvPr/>
        </p:nvSpPr>
        <p:spPr>
          <a:xfrm rot="0">
            <a:off x="1028700" y="818818"/>
            <a:ext cx="7046045" cy="764540"/>
          </a:xfrm>
          <a:prstGeom prst="rect">
            <a:avLst/>
          </a:prstGeom>
        </p:spPr>
        <p:txBody>
          <a:bodyPr anchor="t" rtlCol="false" tIns="0" lIns="0" bIns="0" rIns="0">
            <a:spAutoFit/>
          </a:bodyPr>
          <a:lstStyle/>
          <a:p>
            <a:pPr algn="l" marL="0" indent="0" lvl="0">
              <a:lnSpc>
                <a:spcPts val="5829"/>
              </a:lnSpc>
            </a:pPr>
            <a:r>
              <a:rPr lang="en-US" b="true" sz="5499">
                <a:solidFill>
                  <a:srgbClr val="1C1C1A"/>
                </a:solidFill>
                <a:latin typeface="Montserrat Ultra-Bold"/>
                <a:ea typeface="Montserrat Ultra-Bold"/>
                <a:cs typeface="Montserrat Ultra-Bold"/>
                <a:sym typeface="Montserrat Ultra-Bold"/>
              </a:rPr>
              <a:t>Concept map </a:t>
            </a:r>
          </a:p>
        </p:txBody>
      </p:sp>
      <p:sp>
        <p:nvSpPr>
          <p:cNvPr name="TextBox 49" id="49"/>
          <p:cNvSpPr txBox="true"/>
          <p:nvPr/>
        </p:nvSpPr>
        <p:spPr>
          <a:xfrm rot="0">
            <a:off x="7829551" y="818818"/>
            <a:ext cx="7046045" cy="764540"/>
          </a:xfrm>
          <a:prstGeom prst="rect">
            <a:avLst/>
          </a:prstGeom>
        </p:spPr>
        <p:txBody>
          <a:bodyPr anchor="t" rtlCol="false" tIns="0" lIns="0" bIns="0" rIns="0">
            <a:spAutoFit/>
          </a:bodyPr>
          <a:lstStyle/>
          <a:p>
            <a:pPr algn="l" marL="0" indent="0" lvl="0">
              <a:lnSpc>
                <a:spcPts val="5829"/>
              </a:lnSpc>
            </a:pPr>
            <a:r>
              <a:rPr lang="en-US" sz="5499">
                <a:solidFill>
                  <a:srgbClr val="1C1C1A"/>
                </a:solidFill>
                <a:latin typeface="Montserrat Light"/>
                <a:ea typeface="Montserrat Light"/>
                <a:cs typeface="Montserrat Light"/>
                <a:sym typeface="Montserrat Light"/>
              </a:rPr>
              <a:t>Six ideas</a:t>
            </a:r>
          </a:p>
        </p:txBody>
      </p:sp>
      <p:sp>
        <p:nvSpPr>
          <p:cNvPr name="TextBox 50" id="50"/>
          <p:cNvSpPr txBox="true"/>
          <p:nvPr/>
        </p:nvSpPr>
        <p:spPr>
          <a:xfrm rot="0">
            <a:off x="3227338" y="2651023"/>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Creative idea</a:t>
            </a:r>
          </a:p>
        </p:txBody>
      </p:sp>
      <p:sp>
        <p:nvSpPr>
          <p:cNvPr name="TextBox 51" id="51"/>
          <p:cNvSpPr txBox="true"/>
          <p:nvPr/>
        </p:nvSpPr>
        <p:spPr>
          <a:xfrm rot="0">
            <a:off x="11376167" y="2651023"/>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Motivating idea</a:t>
            </a:r>
          </a:p>
        </p:txBody>
      </p:sp>
      <p:sp>
        <p:nvSpPr>
          <p:cNvPr name="TextBox 52" id="52"/>
          <p:cNvSpPr txBox="true"/>
          <p:nvPr/>
        </p:nvSpPr>
        <p:spPr>
          <a:xfrm rot="0">
            <a:off x="3227338" y="5084286"/>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Original ideas</a:t>
            </a:r>
          </a:p>
        </p:txBody>
      </p:sp>
      <p:sp>
        <p:nvSpPr>
          <p:cNvPr name="TextBox 53" id="53"/>
          <p:cNvSpPr txBox="true"/>
          <p:nvPr/>
        </p:nvSpPr>
        <p:spPr>
          <a:xfrm rot="0">
            <a:off x="11376167" y="5084286"/>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Great idea</a:t>
            </a:r>
          </a:p>
        </p:txBody>
      </p:sp>
      <p:sp>
        <p:nvSpPr>
          <p:cNvPr name="TextBox 54" id="54"/>
          <p:cNvSpPr txBox="true"/>
          <p:nvPr/>
        </p:nvSpPr>
        <p:spPr>
          <a:xfrm rot="0">
            <a:off x="3227338" y="7933475"/>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55" id="55"/>
          <p:cNvSpPr txBox="true"/>
          <p:nvPr/>
        </p:nvSpPr>
        <p:spPr>
          <a:xfrm rot="0">
            <a:off x="11376167" y="7933475"/>
            <a:ext cx="4985950" cy="735965"/>
          </a:xfrm>
          <a:prstGeom prst="rect">
            <a:avLst/>
          </a:prstGeom>
        </p:spPr>
        <p:txBody>
          <a:bodyPr anchor="t" rtlCol="false" tIns="0" lIns="0" bIns="0" rIns="0">
            <a:spAutoFit/>
          </a:bodyPr>
          <a:lstStyle/>
          <a:p>
            <a:pPr algn="l" marL="0" indent="0" lvl="0">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56" id="56"/>
          <p:cNvSpPr txBox="true"/>
          <p:nvPr/>
        </p:nvSpPr>
        <p:spPr>
          <a:xfrm rot="0">
            <a:off x="3227338" y="7517549"/>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Simple idea</a:t>
            </a:r>
          </a:p>
        </p:txBody>
      </p:sp>
      <p:sp>
        <p:nvSpPr>
          <p:cNvPr name="TextBox 57" id="57"/>
          <p:cNvSpPr txBox="true"/>
          <p:nvPr/>
        </p:nvSpPr>
        <p:spPr>
          <a:xfrm rot="0">
            <a:off x="11376167" y="7517549"/>
            <a:ext cx="4798475" cy="330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modern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sp>
        <p:nvSpPr>
          <p:cNvPr name="AutoShape 2" id="2"/>
          <p:cNvSpPr/>
          <p:nvPr/>
        </p:nvSpPr>
        <p:spPr>
          <a:xfrm>
            <a:off x="551431" y="4495196"/>
            <a:ext cx="17112407" cy="0"/>
          </a:xfrm>
          <a:prstGeom prst="line">
            <a:avLst/>
          </a:prstGeom>
          <a:ln cap="flat" w="47625">
            <a:solidFill>
              <a:srgbClr val="8D9193"/>
            </a:solidFill>
            <a:prstDash val="sysDot"/>
            <a:headEnd type="none" len="sm" w="sm"/>
            <a:tailEnd type="none" len="sm" w="sm"/>
          </a:ln>
        </p:spPr>
      </p:sp>
      <p:sp>
        <p:nvSpPr>
          <p:cNvPr name="AutoShape 3" id="3"/>
          <p:cNvSpPr/>
          <p:nvPr/>
        </p:nvSpPr>
        <p:spPr>
          <a:xfrm flipV="true">
            <a:off x="11683472" y="3541406"/>
            <a:ext cx="0" cy="1774230"/>
          </a:xfrm>
          <a:prstGeom prst="line">
            <a:avLst/>
          </a:prstGeom>
          <a:ln cap="flat" w="47625">
            <a:solidFill>
              <a:srgbClr val="8D9193"/>
            </a:solidFill>
            <a:prstDash val="sysDot"/>
            <a:headEnd type="none" len="sm" w="sm"/>
            <a:tailEnd type="none" len="sm" w="sm"/>
          </a:ln>
        </p:spPr>
      </p:sp>
      <p:grpSp>
        <p:nvGrpSpPr>
          <p:cNvPr name="Group 4" id="4"/>
          <p:cNvGrpSpPr/>
          <p:nvPr/>
        </p:nvGrpSpPr>
        <p:grpSpPr>
          <a:xfrm rot="0">
            <a:off x="334958" y="5315636"/>
            <a:ext cx="2381250" cy="4362025"/>
            <a:chOff x="0" y="0"/>
            <a:chExt cx="702036" cy="1286005"/>
          </a:xfrm>
        </p:grpSpPr>
        <p:sp>
          <p:nvSpPr>
            <p:cNvPr name="Freeform 5" id="5"/>
            <p:cNvSpPr/>
            <p:nvPr/>
          </p:nvSpPr>
          <p:spPr>
            <a:xfrm flipH="false" flipV="false" rot="0">
              <a:off x="0" y="0"/>
              <a:ext cx="702036" cy="1286005"/>
            </a:xfrm>
            <a:custGeom>
              <a:avLst/>
              <a:gdLst/>
              <a:ahLst/>
              <a:cxnLst/>
              <a:rect r="r" b="b" t="t" l="l"/>
              <a:pathLst>
                <a:path h="1286005" w="702036">
                  <a:moveTo>
                    <a:pt x="146304" y="0"/>
                  </a:moveTo>
                  <a:lnTo>
                    <a:pt x="555732" y="0"/>
                  </a:lnTo>
                  <a:cubicBezTo>
                    <a:pt x="594535" y="0"/>
                    <a:pt x="631748" y="15414"/>
                    <a:pt x="659185" y="42851"/>
                  </a:cubicBezTo>
                  <a:cubicBezTo>
                    <a:pt x="686622" y="70289"/>
                    <a:pt x="702036" y="107502"/>
                    <a:pt x="702036" y="146304"/>
                  </a:cubicBezTo>
                  <a:lnTo>
                    <a:pt x="702036" y="1139701"/>
                  </a:lnTo>
                  <a:cubicBezTo>
                    <a:pt x="702036" y="1178504"/>
                    <a:pt x="686622" y="1215717"/>
                    <a:pt x="659185" y="1243154"/>
                  </a:cubicBezTo>
                  <a:cubicBezTo>
                    <a:pt x="631748" y="1270591"/>
                    <a:pt x="594535" y="1286005"/>
                    <a:pt x="555732" y="1286005"/>
                  </a:cubicBezTo>
                  <a:lnTo>
                    <a:pt x="146304" y="1286005"/>
                  </a:lnTo>
                  <a:cubicBezTo>
                    <a:pt x="65503" y="1286005"/>
                    <a:pt x="0" y="1220503"/>
                    <a:pt x="0" y="1139701"/>
                  </a:cubicBezTo>
                  <a:lnTo>
                    <a:pt x="0" y="146304"/>
                  </a:lnTo>
                  <a:cubicBezTo>
                    <a:pt x="0" y="65503"/>
                    <a:pt x="65503" y="0"/>
                    <a:pt x="146304" y="0"/>
                  </a:cubicBezTo>
                  <a:close/>
                </a:path>
              </a:pathLst>
            </a:custGeom>
            <a:solidFill>
              <a:srgbClr val="EAE0FF"/>
            </a:solidFill>
            <a:ln cap="rnd">
              <a:noFill/>
              <a:prstDash val="solid"/>
              <a:round/>
            </a:ln>
          </p:spPr>
        </p:sp>
        <p:sp>
          <p:nvSpPr>
            <p:cNvPr name="TextBox 6" id="6"/>
            <p:cNvSpPr txBox="true"/>
            <p:nvPr/>
          </p:nvSpPr>
          <p:spPr>
            <a:xfrm>
              <a:off x="0" y="-38100"/>
              <a:ext cx="702036" cy="1324105"/>
            </a:xfrm>
            <a:prstGeom prst="rect">
              <a:avLst/>
            </a:prstGeom>
          </p:spPr>
          <p:txBody>
            <a:bodyPr anchor="ctr" rtlCol="false" tIns="71438" lIns="71438" bIns="71438" rIns="71438"/>
            <a:lstStyle/>
            <a:p>
              <a:pPr algn="ctr">
                <a:lnSpc>
                  <a:spcPts val="2756"/>
                </a:lnSpc>
              </a:pPr>
            </a:p>
          </p:txBody>
        </p:sp>
      </p:grpSp>
      <p:sp>
        <p:nvSpPr>
          <p:cNvPr name="AutoShape 7" id="7"/>
          <p:cNvSpPr/>
          <p:nvPr/>
        </p:nvSpPr>
        <p:spPr>
          <a:xfrm flipV="true">
            <a:off x="1525583" y="3541406"/>
            <a:ext cx="0" cy="1774230"/>
          </a:xfrm>
          <a:prstGeom prst="line">
            <a:avLst/>
          </a:prstGeom>
          <a:ln cap="flat" w="47625">
            <a:solidFill>
              <a:srgbClr val="8D9193"/>
            </a:solidFill>
            <a:prstDash val="sysDot"/>
            <a:headEnd type="none" len="sm" w="sm"/>
            <a:tailEnd type="none" len="sm" w="sm"/>
          </a:ln>
        </p:spPr>
      </p:sp>
      <p:grpSp>
        <p:nvGrpSpPr>
          <p:cNvPr name="Group 8" id="8"/>
          <p:cNvGrpSpPr/>
          <p:nvPr/>
        </p:nvGrpSpPr>
        <p:grpSpPr>
          <a:xfrm rot="0">
            <a:off x="864761" y="2219761"/>
            <a:ext cx="1321645" cy="13216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11" id="11"/>
          <p:cNvSpPr txBox="true"/>
          <p:nvPr/>
        </p:nvSpPr>
        <p:spPr>
          <a:xfrm rot="0">
            <a:off x="496883"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12" id="12"/>
          <p:cNvSpPr txBox="true"/>
          <p:nvPr/>
        </p:nvSpPr>
        <p:spPr>
          <a:xfrm rot="0">
            <a:off x="1163306" y="2500368"/>
            <a:ext cx="72455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01</a:t>
            </a:r>
          </a:p>
        </p:txBody>
      </p:sp>
      <p:grpSp>
        <p:nvGrpSpPr>
          <p:cNvPr name="Group 13" id="13"/>
          <p:cNvGrpSpPr/>
          <p:nvPr/>
        </p:nvGrpSpPr>
        <p:grpSpPr>
          <a:xfrm rot="0">
            <a:off x="1212142" y="4059831"/>
            <a:ext cx="626884" cy="483459"/>
            <a:chOff x="0" y="0"/>
            <a:chExt cx="922188" cy="711200"/>
          </a:xfrm>
        </p:grpSpPr>
        <p:sp>
          <p:nvSpPr>
            <p:cNvPr name="Freeform 14" id="14"/>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9366E4"/>
            </a:solidFill>
            <a:ln cap="sq">
              <a:noFill/>
              <a:prstDash val="solid"/>
              <a:miter/>
            </a:ln>
          </p:spPr>
        </p:sp>
        <p:sp>
          <p:nvSpPr>
            <p:cNvPr name="TextBox 15" id="15"/>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16" id="16"/>
          <p:cNvSpPr txBox="true"/>
          <p:nvPr/>
        </p:nvSpPr>
        <p:spPr>
          <a:xfrm rot="0">
            <a:off x="784181" y="5848982"/>
            <a:ext cx="1482804"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Creative idea</a:t>
            </a:r>
          </a:p>
        </p:txBody>
      </p:sp>
      <p:grpSp>
        <p:nvGrpSpPr>
          <p:cNvPr name="Group 17" id="17"/>
          <p:cNvGrpSpPr/>
          <p:nvPr/>
        </p:nvGrpSpPr>
        <p:grpSpPr>
          <a:xfrm rot="0">
            <a:off x="2874431" y="5315636"/>
            <a:ext cx="2381250" cy="4362025"/>
            <a:chOff x="0" y="0"/>
            <a:chExt cx="686632" cy="1257787"/>
          </a:xfrm>
        </p:grpSpPr>
        <p:sp>
          <p:nvSpPr>
            <p:cNvPr name="Freeform 18" id="18"/>
            <p:cNvSpPr/>
            <p:nvPr/>
          </p:nvSpPr>
          <p:spPr>
            <a:xfrm flipH="false" flipV="false" rot="0">
              <a:off x="0" y="0"/>
              <a:ext cx="686632" cy="1257787"/>
            </a:xfrm>
            <a:custGeom>
              <a:avLst/>
              <a:gdLst/>
              <a:ahLst/>
              <a:cxnLst/>
              <a:rect r="r" b="b" t="t" l="l"/>
              <a:pathLst>
                <a:path h="1257787" w="686632">
                  <a:moveTo>
                    <a:pt x="146304" y="0"/>
                  </a:moveTo>
                  <a:lnTo>
                    <a:pt x="540328" y="0"/>
                  </a:lnTo>
                  <a:cubicBezTo>
                    <a:pt x="579130" y="0"/>
                    <a:pt x="616343" y="15414"/>
                    <a:pt x="643781" y="42851"/>
                  </a:cubicBezTo>
                  <a:cubicBezTo>
                    <a:pt x="671218" y="70289"/>
                    <a:pt x="686632" y="107502"/>
                    <a:pt x="686632" y="146304"/>
                  </a:cubicBezTo>
                  <a:lnTo>
                    <a:pt x="686632" y="1111483"/>
                  </a:lnTo>
                  <a:cubicBezTo>
                    <a:pt x="686632" y="1150286"/>
                    <a:pt x="671218" y="1187499"/>
                    <a:pt x="643781" y="1214936"/>
                  </a:cubicBezTo>
                  <a:cubicBezTo>
                    <a:pt x="616343" y="1242373"/>
                    <a:pt x="579130" y="1257787"/>
                    <a:pt x="540328" y="1257787"/>
                  </a:cubicBezTo>
                  <a:lnTo>
                    <a:pt x="146304" y="1257787"/>
                  </a:lnTo>
                  <a:cubicBezTo>
                    <a:pt x="65503" y="1257787"/>
                    <a:pt x="0" y="1192285"/>
                    <a:pt x="0" y="1111483"/>
                  </a:cubicBezTo>
                  <a:lnTo>
                    <a:pt x="0" y="146304"/>
                  </a:lnTo>
                  <a:cubicBezTo>
                    <a:pt x="0" y="65503"/>
                    <a:pt x="65503" y="0"/>
                    <a:pt x="146304" y="0"/>
                  </a:cubicBezTo>
                  <a:close/>
                </a:path>
              </a:pathLst>
            </a:custGeom>
            <a:solidFill>
              <a:srgbClr val="FFBEC4"/>
            </a:solidFill>
            <a:ln cap="rnd">
              <a:noFill/>
              <a:prstDash val="solid"/>
              <a:round/>
            </a:ln>
          </p:spPr>
        </p:sp>
        <p:sp>
          <p:nvSpPr>
            <p:cNvPr name="TextBox 19" id="19"/>
            <p:cNvSpPr txBox="true"/>
            <p:nvPr/>
          </p:nvSpPr>
          <p:spPr>
            <a:xfrm>
              <a:off x="0" y="-38100"/>
              <a:ext cx="686632" cy="1295887"/>
            </a:xfrm>
            <a:prstGeom prst="rect">
              <a:avLst/>
            </a:prstGeom>
          </p:spPr>
          <p:txBody>
            <a:bodyPr anchor="ctr" rtlCol="false" tIns="71438" lIns="71438" bIns="71438" rIns="71438"/>
            <a:lstStyle/>
            <a:p>
              <a:pPr algn="ctr">
                <a:lnSpc>
                  <a:spcPts val="2756"/>
                </a:lnSpc>
              </a:pPr>
            </a:p>
          </p:txBody>
        </p:sp>
      </p:grpSp>
      <p:sp>
        <p:nvSpPr>
          <p:cNvPr name="AutoShape 20" id="20"/>
          <p:cNvSpPr/>
          <p:nvPr/>
        </p:nvSpPr>
        <p:spPr>
          <a:xfrm flipV="true">
            <a:off x="4065056" y="3541406"/>
            <a:ext cx="0" cy="1774230"/>
          </a:xfrm>
          <a:prstGeom prst="line">
            <a:avLst/>
          </a:prstGeom>
          <a:ln cap="flat" w="47625">
            <a:solidFill>
              <a:srgbClr val="8D9193"/>
            </a:solidFill>
            <a:prstDash val="sysDot"/>
            <a:headEnd type="none" len="sm" w="sm"/>
            <a:tailEnd type="none" len="sm" w="sm"/>
          </a:ln>
        </p:spPr>
      </p:sp>
      <p:grpSp>
        <p:nvGrpSpPr>
          <p:cNvPr name="Group 21" id="21"/>
          <p:cNvGrpSpPr/>
          <p:nvPr/>
        </p:nvGrpSpPr>
        <p:grpSpPr>
          <a:xfrm rot="0">
            <a:off x="3404233" y="2219761"/>
            <a:ext cx="1321645" cy="132164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a:ln cap="sq">
              <a:noFill/>
              <a:prstDash val="solid"/>
              <a:miter/>
            </a:ln>
          </p:spPr>
        </p:sp>
        <p:sp>
          <p:nvSpPr>
            <p:cNvPr name="TextBox 23" id="23"/>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24" id="24"/>
          <p:cNvSpPr txBox="true"/>
          <p:nvPr/>
        </p:nvSpPr>
        <p:spPr>
          <a:xfrm rot="0">
            <a:off x="3036356"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25" id="25"/>
          <p:cNvSpPr txBox="true"/>
          <p:nvPr/>
        </p:nvSpPr>
        <p:spPr>
          <a:xfrm rot="0">
            <a:off x="3548434"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02</a:t>
            </a:r>
          </a:p>
        </p:txBody>
      </p:sp>
      <p:grpSp>
        <p:nvGrpSpPr>
          <p:cNvPr name="Group 26" id="26"/>
          <p:cNvGrpSpPr/>
          <p:nvPr/>
        </p:nvGrpSpPr>
        <p:grpSpPr>
          <a:xfrm rot="0">
            <a:off x="3751614" y="4059831"/>
            <a:ext cx="626884" cy="483459"/>
            <a:chOff x="0" y="0"/>
            <a:chExt cx="922188" cy="711200"/>
          </a:xfrm>
        </p:grpSpPr>
        <p:sp>
          <p:nvSpPr>
            <p:cNvPr name="Freeform 27" id="27"/>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E46671"/>
            </a:solidFill>
            <a:ln cap="sq">
              <a:noFill/>
              <a:prstDash val="solid"/>
              <a:miter/>
            </a:ln>
          </p:spPr>
        </p:sp>
        <p:sp>
          <p:nvSpPr>
            <p:cNvPr name="TextBox 28" id="28"/>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29" id="29"/>
          <p:cNvSpPr txBox="true"/>
          <p:nvPr/>
        </p:nvSpPr>
        <p:spPr>
          <a:xfrm rot="0">
            <a:off x="3323654" y="5848982"/>
            <a:ext cx="1482804"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Original idea</a:t>
            </a:r>
          </a:p>
        </p:txBody>
      </p:sp>
      <p:sp>
        <p:nvSpPr>
          <p:cNvPr name="AutoShape 30" id="30"/>
          <p:cNvSpPr/>
          <p:nvPr/>
        </p:nvSpPr>
        <p:spPr>
          <a:xfrm flipV="true">
            <a:off x="6604528" y="3541406"/>
            <a:ext cx="0" cy="1774230"/>
          </a:xfrm>
          <a:prstGeom prst="line">
            <a:avLst/>
          </a:prstGeom>
          <a:ln cap="flat" w="47625">
            <a:solidFill>
              <a:srgbClr val="8D9193"/>
            </a:solidFill>
            <a:prstDash val="sysDot"/>
            <a:headEnd type="none" len="sm" w="sm"/>
            <a:tailEnd type="none" len="sm" w="sm"/>
          </a:ln>
        </p:spPr>
      </p:sp>
      <p:grpSp>
        <p:nvGrpSpPr>
          <p:cNvPr name="Group 31" id="31"/>
          <p:cNvGrpSpPr/>
          <p:nvPr/>
        </p:nvGrpSpPr>
        <p:grpSpPr>
          <a:xfrm rot="0">
            <a:off x="5413903" y="5315636"/>
            <a:ext cx="2381250" cy="4362025"/>
            <a:chOff x="0" y="0"/>
            <a:chExt cx="686632" cy="1257787"/>
          </a:xfrm>
        </p:grpSpPr>
        <p:sp>
          <p:nvSpPr>
            <p:cNvPr name="Freeform 32" id="32"/>
            <p:cNvSpPr/>
            <p:nvPr/>
          </p:nvSpPr>
          <p:spPr>
            <a:xfrm flipH="false" flipV="false" rot="0">
              <a:off x="0" y="0"/>
              <a:ext cx="686632" cy="1257787"/>
            </a:xfrm>
            <a:custGeom>
              <a:avLst/>
              <a:gdLst/>
              <a:ahLst/>
              <a:cxnLst/>
              <a:rect r="r" b="b" t="t" l="l"/>
              <a:pathLst>
                <a:path h="1257787" w="686632">
                  <a:moveTo>
                    <a:pt x="146304" y="0"/>
                  </a:moveTo>
                  <a:lnTo>
                    <a:pt x="540328" y="0"/>
                  </a:lnTo>
                  <a:cubicBezTo>
                    <a:pt x="579130" y="0"/>
                    <a:pt x="616343" y="15414"/>
                    <a:pt x="643781" y="42851"/>
                  </a:cubicBezTo>
                  <a:cubicBezTo>
                    <a:pt x="671218" y="70289"/>
                    <a:pt x="686632" y="107502"/>
                    <a:pt x="686632" y="146304"/>
                  </a:cubicBezTo>
                  <a:lnTo>
                    <a:pt x="686632" y="1111483"/>
                  </a:lnTo>
                  <a:cubicBezTo>
                    <a:pt x="686632" y="1150286"/>
                    <a:pt x="671218" y="1187499"/>
                    <a:pt x="643781" y="1214936"/>
                  </a:cubicBezTo>
                  <a:cubicBezTo>
                    <a:pt x="616343" y="1242373"/>
                    <a:pt x="579130" y="1257787"/>
                    <a:pt x="540328" y="1257787"/>
                  </a:cubicBezTo>
                  <a:lnTo>
                    <a:pt x="146304" y="1257787"/>
                  </a:lnTo>
                  <a:cubicBezTo>
                    <a:pt x="65503" y="1257787"/>
                    <a:pt x="0" y="1192285"/>
                    <a:pt x="0" y="1111483"/>
                  </a:cubicBezTo>
                  <a:lnTo>
                    <a:pt x="0" y="146304"/>
                  </a:lnTo>
                  <a:cubicBezTo>
                    <a:pt x="0" y="65503"/>
                    <a:pt x="65503" y="0"/>
                    <a:pt x="146304" y="0"/>
                  </a:cubicBezTo>
                  <a:close/>
                </a:path>
              </a:pathLst>
            </a:custGeom>
            <a:solidFill>
              <a:srgbClr val="B5EBEF"/>
            </a:solidFill>
            <a:ln cap="rnd">
              <a:noFill/>
              <a:prstDash val="solid"/>
              <a:round/>
            </a:ln>
          </p:spPr>
        </p:sp>
        <p:sp>
          <p:nvSpPr>
            <p:cNvPr name="TextBox 33" id="33"/>
            <p:cNvSpPr txBox="true"/>
            <p:nvPr/>
          </p:nvSpPr>
          <p:spPr>
            <a:xfrm>
              <a:off x="0" y="-38100"/>
              <a:ext cx="686632" cy="1295887"/>
            </a:xfrm>
            <a:prstGeom prst="rect">
              <a:avLst/>
            </a:prstGeom>
          </p:spPr>
          <p:txBody>
            <a:bodyPr anchor="ctr" rtlCol="false" tIns="71438" lIns="71438" bIns="71438" rIns="71438"/>
            <a:lstStyle/>
            <a:p>
              <a:pPr algn="ctr">
                <a:lnSpc>
                  <a:spcPts val="2756"/>
                </a:lnSpc>
              </a:pPr>
            </a:p>
          </p:txBody>
        </p:sp>
      </p:grpSp>
      <p:grpSp>
        <p:nvGrpSpPr>
          <p:cNvPr name="Group 34" id="34"/>
          <p:cNvGrpSpPr/>
          <p:nvPr/>
        </p:nvGrpSpPr>
        <p:grpSpPr>
          <a:xfrm rot="0">
            <a:off x="5943705" y="2219761"/>
            <a:ext cx="1321645" cy="132164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a:ln cap="sq">
              <a:noFill/>
              <a:prstDash val="solid"/>
              <a:miter/>
            </a:ln>
          </p:spPr>
        </p:sp>
        <p:sp>
          <p:nvSpPr>
            <p:cNvPr name="TextBox 36" id="36"/>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37" id="37"/>
          <p:cNvSpPr txBox="true"/>
          <p:nvPr/>
        </p:nvSpPr>
        <p:spPr>
          <a:xfrm rot="0">
            <a:off x="5575828"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38" id="38"/>
          <p:cNvSpPr txBox="true"/>
          <p:nvPr/>
        </p:nvSpPr>
        <p:spPr>
          <a:xfrm rot="0">
            <a:off x="6087906"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03</a:t>
            </a:r>
          </a:p>
        </p:txBody>
      </p:sp>
      <p:grpSp>
        <p:nvGrpSpPr>
          <p:cNvPr name="Group 39" id="39"/>
          <p:cNvGrpSpPr/>
          <p:nvPr/>
        </p:nvGrpSpPr>
        <p:grpSpPr>
          <a:xfrm rot="0">
            <a:off x="6291086" y="4059831"/>
            <a:ext cx="626884" cy="483459"/>
            <a:chOff x="0" y="0"/>
            <a:chExt cx="922188" cy="711200"/>
          </a:xfrm>
        </p:grpSpPr>
        <p:sp>
          <p:nvSpPr>
            <p:cNvPr name="Freeform 40" id="40"/>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38AEB6"/>
            </a:solidFill>
            <a:ln cap="sq">
              <a:noFill/>
              <a:prstDash val="solid"/>
              <a:miter/>
            </a:ln>
          </p:spPr>
        </p:sp>
        <p:sp>
          <p:nvSpPr>
            <p:cNvPr name="TextBox 41" id="41"/>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42" id="42"/>
          <p:cNvSpPr txBox="true"/>
          <p:nvPr/>
        </p:nvSpPr>
        <p:spPr>
          <a:xfrm rot="0">
            <a:off x="6087906" y="5829986"/>
            <a:ext cx="1028935"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Great idea</a:t>
            </a:r>
          </a:p>
        </p:txBody>
      </p:sp>
      <p:grpSp>
        <p:nvGrpSpPr>
          <p:cNvPr name="Group 43" id="43"/>
          <p:cNvGrpSpPr/>
          <p:nvPr/>
        </p:nvGrpSpPr>
        <p:grpSpPr>
          <a:xfrm rot="0">
            <a:off x="7953375" y="5315636"/>
            <a:ext cx="2381250" cy="4362025"/>
            <a:chOff x="0" y="0"/>
            <a:chExt cx="686632" cy="1257787"/>
          </a:xfrm>
        </p:grpSpPr>
        <p:sp>
          <p:nvSpPr>
            <p:cNvPr name="Freeform 44" id="44"/>
            <p:cNvSpPr/>
            <p:nvPr/>
          </p:nvSpPr>
          <p:spPr>
            <a:xfrm flipH="false" flipV="false" rot="0">
              <a:off x="0" y="0"/>
              <a:ext cx="686632" cy="1257787"/>
            </a:xfrm>
            <a:custGeom>
              <a:avLst/>
              <a:gdLst/>
              <a:ahLst/>
              <a:cxnLst/>
              <a:rect r="r" b="b" t="t" l="l"/>
              <a:pathLst>
                <a:path h="1257787" w="686632">
                  <a:moveTo>
                    <a:pt x="146304" y="0"/>
                  </a:moveTo>
                  <a:lnTo>
                    <a:pt x="540328" y="0"/>
                  </a:lnTo>
                  <a:cubicBezTo>
                    <a:pt x="579130" y="0"/>
                    <a:pt x="616343" y="15414"/>
                    <a:pt x="643781" y="42851"/>
                  </a:cubicBezTo>
                  <a:cubicBezTo>
                    <a:pt x="671218" y="70289"/>
                    <a:pt x="686632" y="107502"/>
                    <a:pt x="686632" y="146304"/>
                  </a:cubicBezTo>
                  <a:lnTo>
                    <a:pt x="686632" y="1111483"/>
                  </a:lnTo>
                  <a:cubicBezTo>
                    <a:pt x="686632" y="1150286"/>
                    <a:pt x="671218" y="1187499"/>
                    <a:pt x="643781" y="1214936"/>
                  </a:cubicBezTo>
                  <a:cubicBezTo>
                    <a:pt x="616343" y="1242373"/>
                    <a:pt x="579130" y="1257787"/>
                    <a:pt x="540328" y="1257787"/>
                  </a:cubicBezTo>
                  <a:lnTo>
                    <a:pt x="146304" y="1257787"/>
                  </a:lnTo>
                  <a:cubicBezTo>
                    <a:pt x="65503" y="1257787"/>
                    <a:pt x="0" y="1192285"/>
                    <a:pt x="0" y="1111483"/>
                  </a:cubicBezTo>
                  <a:lnTo>
                    <a:pt x="0" y="146304"/>
                  </a:lnTo>
                  <a:cubicBezTo>
                    <a:pt x="0" y="65503"/>
                    <a:pt x="65503" y="0"/>
                    <a:pt x="146304" y="0"/>
                  </a:cubicBezTo>
                  <a:close/>
                </a:path>
              </a:pathLst>
            </a:custGeom>
            <a:solidFill>
              <a:srgbClr val="FFE8A3"/>
            </a:solidFill>
            <a:ln cap="rnd">
              <a:noFill/>
              <a:prstDash val="solid"/>
              <a:round/>
            </a:ln>
          </p:spPr>
        </p:sp>
        <p:sp>
          <p:nvSpPr>
            <p:cNvPr name="TextBox 45" id="45"/>
            <p:cNvSpPr txBox="true"/>
            <p:nvPr/>
          </p:nvSpPr>
          <p:spPr>
            <a:xfrm>
              <a:off x="0" y="-38100"/>
              <a:ext cx="686632" cy="1295887"/>
            </a:xfrm>
            <a:prstGeom prst="rect">
              <a:avLst/>
            </a:prstGeom>
          </p:spPr>
          <p:txBody>
            <a:bodyPr anchor="ctr" rtlCol="false" tIns="71438" lIns="71438" bIns="71438" rIns="71438"/>
            <a:lstStyle/>
            <a:p>
              <a:pPr algn="ctr">
                <a:lnSpc>
                  <a:spcPts val="2756"/>
                </a:lnSpc>
              </a:pPr>
            </a:p>
          </p:txBody>
        </p:sp>
      </p:grpSp>
      <p:sp>
        <p:nvSpPr>
          <p:cNvPr name="AutoShape 46" id="46"/>
          <p:cNvSpPr/>
          <p:nvPr/>
        </p:nvSpPr>
        <p:spPr>
          <a:xfrm flipV="true">
            <a:off x="9144000" y="3541406"/>
            <a:ext cx="0" cy="1774230"/>
          </a:xfrm>
          <a:prstGeom prst="line">
            <a:avLst/>
          </a:prstGeom>
          <a:ln cap="flat" w="47625">
            <a:solidFill>
              <a:srgbClr val="8D9193"/>
            </a:solidFill>
            <a:prstDash val="sysDot"/>
            <a:headEnd type="none" len="sm" w="sm"/>
            <a:tailEnd type="none" len="sm" w="sm"/>
          </a:ln>
        </p:spPr>
      </p:sp>
      <p:grpSp>
        <p:nvGrpSpPr>
          <p:cNvPr name="Group 47" id="47"/>
          <p:cNvGrpSpPr/>
          <p:nvPr/>
        </p:nvGrpSpPr>
        <p:grpSpPr>
          <a:xfrm rot="0">
            <a:off x="8483177" y="2219761"/>
            <a:ext cx="1321645" cy="132164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a:ln cap="sq">
              <a:noFill/>
              <a:prstDash val="solid"/>
              <a:miter/>
            </a:ln>
          </p:spPr>
        </p:sp>
        <p:sp>
          <p:nvSpPr>
            <p:cNvPr name="TextBox 49" id="49"/>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50" id="50"/>
          <p:cNvSpPr txBox="true"/>
          <p:nvPr/>
        </p:nvSpPr>
        <p:spPr>
          <a:xfrm rot="0">
            <a:off x="8115300"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51" id="51"/>
          <p:cNvSpPr txBox="true"/>
          <p:nvPr/>
        </p:nvSpPr>
        <p:spPr>
          <a:xfrm rot="0">
            <a:off x="8627378"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04</a:t>
            </a:r>
          </a:p>
        </p:txBody>
      </p:sp>
      <p:grpSp>
        <p:nvGrpSpPr>
          <p:cNvPr name="Group 52" id="52"/>
          <p:cNvGrpSpPr/>
          <p:nvPr/>
        </p:nvGrpSpPr>
        <p:grpSpPr>
          <a:xfrm rot="0">
            <a:off x="8830558" y="4059831"/>
            <a:ext cx="626884" cy="483459"/>
            <a:chOff x="0" y="0"/>
            <a:chExt cx="922188" cy="711200"/>
          </a:xfrm>
        </p:grpSpPr>
        <p:sp>
          <p:nvSpPr>
            <p:cNvPr name="Freeform 53" id="53"/>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DDA707"/>
            </a:solidFill>
            <a:ln cap="sq">
              <a:noFill/>
              <a:prstDash val="solid"/>
              <a:miter/>
            </a:ln>
          </p:spPr>
        </p:sp>
        <p:sp>
          <p:nvSpPr>
            <p:cNvPr name="TextBox 54" id="54"/>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55" id="55"/>
          <p:cNvSpPr txBox="true"/>
          <p:nvPr/>
        </p:nvSpPr>
        <p:spPr>
          <a:xfrm rot="0">
            <a:off x="8402598" y="5848982"/>
            <a:ext cx="1482804"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Idea modern</a:t>
            </a:r>
          </a:p>
        </p:txBody>
      </p:sp>
      <p:grpSp>
        <p:nvGrpSpPr>
          <p:cNvPr name="Group 56" id="56"/>
          <p:cNvGrpSpPr/>
          <p:nvPr/>
        </p:nvGrpSpPr>
        <p:grpSpPr>
          <a:xfrm rot="0">
            <a:off x="10492847" y="5315636"/>
            <a:ext cx="2381250" cy="4362025"/>
            <a:chOff x="0" y="0"/>
            <a:chExt cx="686632" cy="1257787"/>
          </a:xfrm>
        </p:grpSpPr>
        <p:sp>
          <p:nvSpPr>
            <p:cNvPr name="Freeform 57" id="57"/>
            <p:cNvSpPr/>
            <p:nvPr/>
          </p:nvSpPr>
          <p:spPr>
            <a:xfrm flipH="false" flipV="false" rot="0">
              <a:off x="0" y="0"/>
              <a:ext cx="686632" cy="1257787"/>
            </a:xfrm>
            <a:custGeom>
              <a:avLst/>
              <a:gdLst/>
              <a:ahLst/>
              <a:cxnLst/>
              <a:rect r="r" b="b" t="t" l="l"/>
              <a:pathLst>
                <a:path h="1257787" w="686632">
                  <a:moveTo>
                    <a:pt x="146304" y="0"/>
                  </a:moveTo>
                  <a:lnTo>
                    <a:pt x="540328" y="0"/>
                  </a:lnTo>
                  <a:cubicBezTo>
                    <a:pt x="579130" y="0"/>
                    <a:pt x="616343" y="15414"/>
                    <a:pt x="643781" y="42851"/>
                  </a:cubicBezTo>
                  <a:cubicBezTo>
                    <a:pt x="671218" y="70289"/>
                    <a:pt x="686632" y="107502"/>
                    <a:pt x="686632" y="146304"/>
                  </a:cubicBezTo>
                  <a:lnTo>
                    <a:pt x="686632" y="1111483"/>
                  </a:lnTo>
                  <a:cubicBezTo>
                    <a:pt x="686632" y="1150286"/>
                    <a:pt x="671218" y="1187499"/>
                    <a:pt x="643781" y="1214936"/>
                  </a:cubicBezTo>
                  <a:cubicBezTo>
                    <a:pt x="616343" y="1242373"/>
                    <a:pt x="579130" y="1257787"/>
                    <a:pt x="540328" y="1257787"/>
                  </a:cubicBezTo>
                  <a:lnTo>
                    <a:pt x="146304" y="1257787"/>
                  </a:lnTo>
                  <a:cubicBezTo>
                    <a:pt x="65503" y="1257787"/>
                    <a:pt x="0" y="1192285"/>
                    <a:pt x="0" y="1111483"/>
                  </a:cubicBezTo>
                  <a:lnTo>
                    <a:pt x="0" y="146304"/>
                  </a:lnTo>
                  <a:cubicBezTo>
                    <a:pt x="0" y="65503"/>
                    <a:pt x="65503" y="0"/>
                    <a:pt x="146304" y="0"/>
                  </a:cubicBezTo>
                  <a:close/>
                </a:path>
              </a:pathLst>
            </a:custGeom>
            <a:solidFill>
              <a:srgbClr val="EAE0FF"/>
            </a:solidFill>
            <a:ln cap="rnd">
              <a:noFill/>
              <a:prstDash val="solid"/>
              <a:round/>
            </a:ln>
          </p:spPr>
        </p:sp>
        <p:sp>
          <p:nvSpPr>
            <p:cNvPr name="TextBox 58" id="58"/>
            <p:cNvSpPr txBox="true"/>
            <p:nvPr/>
          </p:nvSpPr>
          <p:spPr>
            <a:xfrm>
              <a:off x="0" y="-38100"/>
              <a:ext cx="686632" cy="1295887"/>
            </a:xfrm>
            <a:prstGeom prst="rect">
              <a:avLst/>
            </a:prstGeom>
          </p:spPr>
          <p:txBody>
            <a:bodyPr anchor="ctr" rtlCol="false" tIns="71438" lIns="71438" bIns="71438" rIns="71438"/>
            <a:lstStyle/>
            <a:p>
              <a:pPr algn="ctr">
                <a:lnSpc>
                  <a:spcPts val="2756"/>
                </a:lnSpc>
              </a:pPr>
            </a:p>
          </p:txBody>
        </p:sp>
      </p:grpSp>
      <p:grpSp>
        <p:nvGrpSpPr>
          <p:cNvPr name="Group 59" id="59"/>
          <p:cNvGrpSpPr/>
          <p:nvPr/>
        </p:nvGrpSpPr>
        <p:grpSpPr>
          <a:xfrm rot="0">
            <a:off x="11022649" y="2219761"/>
            <a:ext cx="1321645" cy="132164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a:ln cap="sq">
              <a:noFill/>
              <a:prstDash val="solid"/>
              <a:miter/>
            </a:ln>
          </p:spPr>
        </p:sp>
        <p:sp>
          <p:nvSpPr>
            <p:cNvPr name="TextBox 61" id="61"/>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62" id="62"/>
          <p:cNvSpPr txBox="true"/>
          <p:nvPr/>
        </p:nvSpPr>
        <p:spPr>
          <a:xfrm rot="0">
            <a:off x="10654772"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63" id="63"/>
          <p:cNvSpPr txBox="true"/>
          <p:nvPr/>
        </p:nvSpPr>
        <p:spPr>
          <a:xfrm rot="0">
            <a:off x="11166850"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05</a:t>
            </a:r>
          </a:p>
        </p:txBody>
      </p:sp>
      <p:grpSp>
        <p:nvGrpSpPr>
          <p:cNvPr name="Group 64" id="64"/>
          <p:cNvGrpSpPr/>
          <p:nvPr/>
        </p:nvGrpSpPr>
        <p:grpSpPr>
          <a:xfrm rot="0">
            <a:off x="11370030" y="4059831"/>
            <a:ext cx="626884" cy="483459"/>
            <a:chOff x="0" y="0"/>
            <a:chExt cx="922188" cy="711200"/>
          </a:xfrm>
        </p:grpSpPr>
        <p:sp>
          <p:nvSpPr>
            <p:cNvPr name="Freeform 65" id="65"/>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9366E4"/>
            </a:solidFill>
            <a:ln cap="sq">
              <a:noFill/>
              <a:prstDash val="solid"/>
              <a:miter/>
            </a:ln>
          </p:spPr>
        </p:sp>
        <p:sp>
          <p:nvSpPr>
            <p:cNvPr name="TextBox 66" id="66"/>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67" id="67"/>
          <p:cNvSpPr txBox="true"/>
          <p:nvPr/>
        </p:nvSpPr>
        <p:spPr>
          <a:xfrm rot="0">
            <a:off x="10777190" y="5839457"/>
            <a:ext cx="1812564" cy="628015"/>
          </a:xfrm>
          <a:prstGeom prst="rect">
            <a:avLst/>
          </a:prstGeom>
        </p:spPr>
        <p:txBody>
          <a:bodyPr anchor="t" rtlCol="false" tIns="0" lIns="0" bIns="0" rIns="0">
            <a:spAutoFit/>
          </a:bodyPr>
          <a:lstStyle/>
          <a:p>
            <a:pPr algn="ctr" marL="0" indent="0" lvl="0">
              <a:lnSpc>
                <a:spcPts val="2501"/>
              </a:lnSpc>
            </a:pPr>
            <a:r>
              <a:rPr lang="en-US" b="true" sz="2016">
                <a:solidFill>
                  <a:srgbClr val="1C1C1A"/>
                </a:solidFill>
                <a:latin typeface="Montserrat Ultra-Bold"/>
                <a:ea typeface="Montserrat Ultra-Bold"/>
                <a:cs typeface="Montserrat Ultra-Bold"/>
                <a:sym typeface="Montserrat Ultra-Bold"/>
              </a:rPr>
              <a:t>Phenomenal idea</a:t>
            </a:r>
          </a:p>
        </p:txBody>
      </p:sp>
      <p:grpSp>
        <p:nvGrpSpPr>
          <p:cNvPr name="Group 68" id="68"/>
          <p:cNvGrpSpPr/>
          <p:nvPr/>
        </p:nvGrpSpPr>
        <p:grpSpPr>
          <a:xfrm rot="0">
            <a:off x="13032319" y="5315636"/>
            <a:ext cx="2381250" cy="4362025"/>
            <a:chOff x="0" y="0"/>
            <a:chExt cx="686632" cy="1257787"/>
          </a:xfrm>
        </p:grpSpPr>
        <p:sp>
          <p:nvSpPr>
            <p:cNvPr name="Freeform 69" id="69"/>
            <p:cNvSpPr/>
            <p:nvPr/>
          </p:nvSpPr>
          <p:spPr>
            <a:xfrm flipH="false" flipV="false" rot="0">
              <a:off x="0" y="0"/>
              <a:ext cx="686632" cy="1257787"/>
            </a:xfrm>
            <a:custGeom>
              <a:avLst/>
              <a:gdLst/>
              <a:ahLst/>
              <a:cxnLst/>
              <a:rect r="r" b="b" t="t" l="l"/>
              <a:pathLst>
                <a:path h="1257787" w="686632">
                  <a:moveTo>
                    <a:pt x="146304" y="0"/>
                  </a:moveTo>
                  <a:lnTo>
                    <a:pt x="540328" y="0"/>
                  </a:lnTo>
                  <a:cubicBezTo>
                    <a:pt x="579130" y="0"/>
                    <a:pt x="616343" y="15414"/>
                    <a:pt x="643781" y="42851"/>
                  </a:cubicBezTo>
                  <a:cubicBezTo>
                    <a:pt x="671218" y="70289"/>
                    <a:pt x="686632" y="107502"/>
                    <a:pt x="686632" y="146304"/>
                  </a:cubicBezTo>
                  <a:lnTo>
                    <a:pt x="686632" y="1111483"/>
                  </a:lnTo>
                  <a:cubicBezTo>
                    <a:pt x="686632" y="1150286"/>
                    <a:pt x="671218" y="1187499"/>
                    <a:pt x="643781" y="1214936"/>
                  </a:cubicBezTo>
                  <a:cubicBezTo>
                    <a:pt x="616343" y="1242373"/>
                    <a:pt x="579130" y="1257787"/>
                    <a:pt x="540328" y="1257787"/>
                  </a:cubicBezTo>
                  <a:lnTo>
                    <a:pt x="146304" y="1257787"/>
                  </a:lnTo>
                  <a:cubicBezTo>
                    <a:pt x="65503" y="1257787"/>
                    <a:pt x="0" y="1192285"/>
                    <a:pt x="0" y="1111483"/>
                  </a:cubicBezTo>
                  <a:lnTo>
                    <a:pt x="0" y="146304"/>
                  </a:lnTo>
                  <a:cubicBezTo>
                    <a:pt x="0" y="65503"/>
                    <a:pt x="65503" y="0"/>
                    <a:pt x="146304" y="0"/>
                  </a:cubicBezTo>
                  <a:close/>
                </a:path>
              </a:pathLst>
            </a:custGeom>
            <a:solidFill>
              <a:srgbClr val="FFBEC4"/>
            </a:solidFill>
            <a:ln cap="rnd">
              <a:noFill/>
              <a:prstDash val="solid"/>
              <a:round/>
            </a:ln>
          </p:spPr>
        </p:sp>
        <p:sp>
          <p:nvSpPr>
            <p:cNvPr name="TextBox 70" id="70"/>
            <p:cNvSpPr txBox="true"/>
            <p:nvPr/>
          </p:nvSpPr>
          <p:spPr>
            <a:xfrm>
              <a:off x="0" y="-38100"/>
              <a:ext cx="686632" cy="1295887"/>
            </a:xfrm>
            <a:prstGeom prst="rect">
              <a:avLst/>
            </a:prstGeom>
          </p:spPr>
          <p:txBody>
            <a:bodyPr anchor="ctr" rtlCol="false" tIns="71438" lIns="71438" bIns="71438" rIns="71438"/>
            <a:lstStyle/>
            <a:p>
              <a:pPr algn="ctr">
                <a:lnSpc>
                  <a:spcPts val="2756"/>
                </a:lnSpc>
              </a:pPr>
            </a:p>
          </p:txBody>
        </p:sp>
      </p:grpSp>
      <p:sp>
        <p:nvSpPr>
          <p:cNvPr name="AutoShape 71" id="71"/>
          <p:cNvSpPr/>
          <p:nvPr/>
        </p:nvSpPr>
        <p:spPr>
          <a:xfrm flipV="true">
            <a:off x="14222944" y="3541406"/>
            <a:ext cx="0" cy="1774230"/>
          </a:xfrm>
          <a:prstGeom prst="line">
            <a:avLst/>
          </a:prstGeom>
          <a:ln cap="flat" w="47625">
            <a:solidFill>
              <a:srgbClr val="8D9193"/>
            </a:solidFill>
            <a:prstDash val="sysDot"/>
            <a:headEnd type="none" len="sm" w="sm"/>
            <a:tailEnd type="none" len="sm" w="sm"/>
          </a:ln>
        </p:spPr>
      </p:sp>
      <p:grpSp>
        <p:nvGrpSpPr>
          <p:cNvPr name="Group 72" id="72"/>
          <p:cNvGrpSpPr/>
          <p:nvPr/>
        </p:nvGrpSpPr>
        <p:grpSpPr>
          <a:xfrm rot="0">
            <a:off x="13562122" y="2219761"/>
            <a:ext cx="1321645" cy="132164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a:ln cap="sq">
              <a:noFill/>
              <a:prstDash val="solid"/>
              <a:miter/>
            </a:ln>
          </p:spPr>
        </p:sp>
        <p:sp>
          <p:nvSpPr>
            <p:cNvPr name="TextBox 74" id="74"/>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75" id="75"/>
          <p:cNvSpPr txBox="true"/>
          <p:nvPr/>
        </p:nvSpPr>
        <p:spPr>
          <a:xfrm rot="0">
            <a:off x="13194244"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76" id="76"/>
          <p:cNvSpPr txBox="true"/>
          <p:nvPr/>
        </p:nvSpPr>
        <p:spPr>
          <a:xfrm rot="0">
            <a:off x="13706323"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06</a:t>
            </a:r>
          </a:p>
        </p:txBody>
      </p:sp>
      <p:grpSp>
        <p:nvGrpSpPr>
          <p:cNvPr name="Group 77" id="77"/>
          <p:cNvGrpSpPr/>
          <p:nvPr/>
        </p:nvGrpSpPr>
        <p:grpSpPr>
          <a:xfrm rot="0">
            <a:off x="13909503" y="4059831"/>
            <a:ext cx="626884" cy="483459"/>
            <a:chOff x="0" y="0"/>
            <a:chExt cx="922188" cy="711200"/>
          </a:xfrm>
        </p:grpSpPr>
        <p:sp>
          <p:nvSpPr>
            <p:cNvPr name="Freeform 78" id="78"/>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E46671"/>
            </a:solidFill>
            <a:ln cap="sq">
              <a:noFill/>
              <a:prstDash val="solid"/>
              <a:miter/>
            </a:ln>
          </p:spPr>
        </p:sp>
        <p:sp>
          <p:nvSpPr>
            <p:cNvPr name="TextBox 79" id="79"/>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80" id="80"/>
          <p:cNvSpPr txBox="true"/>
          <p:nvPr/>
        </p:nvSpPr>
        <p:spPr>
          <a:xfrm rot="0">
            <a:off x="13481543" y="5848982"/>
            <a:ext cx="1482804"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Brilliant idea</a:t>
            </a:r>
          </a:p>
        </p:txBody>
      </p:sp>
      <p:grpSp>
        <p:nvGrpSpPr>
          <p:cNvPr name="Group 81" id="81"/>
          <p:cNvGrpSpPr/>
          <p:nvPr/>
        </p:nvGrpSpPr>
        <p:grpSpPr>
          <a:xfrm rot="0">
            <a:off x="15571792" y="5315636"/>
            <a:ext cx="2381250" cy="4362025"/>
            <a:chOff x="0" y="0"/>
            <a:chExt cx="710430" cy="1301380"/>
          </a:xfrm>
        </p:grpSpPr>
        <p:sp>
          <p:nvSpPr>
            <p:cNvPr name="Freeform 82" id="82"/>
            <p:cNvSpPr/>
            <p:nvPr/>
          </p:nvSpPr>
          <p:spPr>
            <a:xfrm flipH="false" flipV="false" rot="0">
              <a:off x="0" y="0"/>
              <a:ext cx="710430" cy="1301380"/>
            </a:xfrm>
            <a:custGeom>
              <a:avLst/>
              <a:gdLst/>
              <a:ahLst/>
              <a:cxnLst/>
              <a:rect r="r" b="b" t="t" l="l"/>
              <a:pathLst>
                <a:path h="1301380" w="710430">
                  <a:moveTo>
                    <a:pt x="130048" y="0"/>
                  </a:moveTo>
                  <a:lnTo>
                    <a:pt x="580382" y="0"/>
                  </a:lnTo>
                  <a:cubicBezTo>
                    <a:pt x="614873" y="0"/>
                    <a:pt x="647951" y="13701"/>
                    <a:pt x="672339" y="38090"/>
                  </a:cubicBezTo>
                  <a:cubicBezTo>
                    <a:pt x="696728" y="62479"/>
                    <a:pt x="710430" y="95557"/>
                    <a:pt x="710430" y="130048"/>
                  </a:cubicBezTo>
                  <a:lnTo>
                    <a:pt x="710430" y="1171332"/>
                  </a:lnTo>
                  <a:cubicBezTo>
                    <a:pt x="710430" y="1243156"/>
                    <a:pt x="652205" y="1301380"/>
                    <a:pt x="580382" y="1301380"/>
                  </a:cubicBezTo>
                  <a:lnTo>
                    <a:pt x="130048" y="1301380"/>
                  </a:lnTo>
                  <a:cubicBezTo>
                    <a:pt x="58224" y="1301380"/>
                    <a:pt x="0" y="1243156"/>
                    <a:pt x="0" y="1171332"/>
                  </a:cubicBezTo>
                  <a:lnTo>
                    <a:pt x="0" y="130048"/>
                  </a:lnTo>
                  <a:cubicBezTo>
                    <a:pt x="0" y="58224"/>
                    <a:pt x="58224" y="0"/>
                    <a:pt x="130048" y="0"/>
                  </a:cubicBezTo>
                  <a:close/>
                </a:path>
              </a:pathLst>
            </a:custGeom>
            <a:solidFill>
              <a:srgbClr val="B5EBEF"/>
            </a:solidFill>
            <a:ln cap="rnd">
              <a:noFill/>
              <a:prstDash val="solid"/>
              <a:round/>
            </a:ln>
          </p:spPr>
        </p:sp>
        <p:sp>
          <p:nvSpPr>
            <p:cNvPr name="TextBox 83" id="83"/>
            <p:cNvSpPr txBox="true"/>
            <p:nvPr/>
          </p:nvSpPr>
          <p:spPr>
            <a:xfrm>
              <a:off x="0" y="-38100"/>
              <a:ext cx="710430" cy="1339480"/>
            </a:xfrm>
            <a:prstGeom prst="rect">
              <a:avLst/>
            </a:prstGeom>
          </p:spPr>
          <p:txBody>
            <a:bodyPr anchor="ctr" rtlCol="false" tIns="71438" lIns="71438" bIns="71438" rIns="71438"/>
            <a:lstStyle/>
            <a:p>
              <a:pPr algn="ctr">
                <a:lnSpc>
                  <a:spcPts val="2756"/>
                </a:lnSpc>
              </a:pPr>
            </a:p>
          </p:txBody>
        </p:sp>
      </p:grpSp>
      <p:sp>
        <p:nvSpPr>
          <p:cNvPr name="AutoShape 84" id="84"/>
          <p:cNvSpPr/>
          <p:nvPr/>
        </p:nvSpPr>
        <p:spPr>
          <a:xfrm flipV="true">
            <a:off x="16762417" y="3541406"/>
            <a:ext cx="0" cy="1774230"/>
          </a:xfrm>
          <a:prstGeom prst="line">
            <a:avLst/>
          </a:prstGeom>
          <a:ln cap="flat" w="47625">
            <a:solidFill>
              <a:srgbClr val="8D9193"/>
            </a:solidFill>
            <a:prstDash val="sysDot"/>
            <a:headEnd type="none" len="sm" w="sm"/>
            <a:tailEnd type="none" len="sm" w="sm"/>
          </a:ln>
        </p:spPr>
      </p:sp>
      <p:grpSp>
        <p:nvGrpSpPr>
          <p:cNvPr name="Group 85" id="85"/>
          <p:cNvGrpSpPr/>
          <p:nvPr/>
        </p:nvGrpSpPr>
        <p:grpSpPr>
          <a:xfrm rot="0">
            <a:off x="16101594" y="2219761"/>
            <a:ext cx="1321645" cy="132164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a:ln cap="sq">
              <a:noFill/>
              <a:prstDash val="solid"/>
              <a:miter/>
            </a:ln>
          </p:spPr>
        </p:sp>
        <p:sp>
          <p:nvSpPr>
            <p:cNvPr name="TextBox 87" id="87"/>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TextBox 88" id="88"/>
          <p:cNvSpPr txBox="true"/>
          <p:nvPr/>
        </p:nvSpPr>
        <p:spPr>
          <a:xfrm rot="0">
            <a:off x="15733717" y="6683363"/>
            <a:ext cx="2057400" cy="2465558"/>
          </a:xfrm>
          <a:prstGeom prst="rect">
            <a:avLst/>
          </a:prstGeom>
        </p:spPr>
        <p:txBody>
          <a:bodyPr anchor="t" rtlCol="false" tIns="0" lIns="0" bIns="0" rIns="0">
            <a:spAutoFit/>
          </a:bodyPr>
          <a:lstStyle/>
          <a:p>
            <a:pPr algn="ctr" marL="0" indent="0" lvl="0">
              <a:lnSpc>
                <a:spcPts val="1984"/>
              </a:lnSpc>
            </a:pPr>
            <a:r>
              <a:rPr lang="en-US" sz="1331">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89" id="89"/>
          <p:cNvSpPr txBox="true"/>
          <p:nvPr/>
        </p:nvSpPr>
        <p:spPr>
          <a:xfrm rot="0">
            <a:off x="16245795" y="2500368"/>
            <a:ext cx="1033244" cy="671038"/>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07</a:t>
            </a:r>
          </a:p>
        </p:txBody>
      </p:sp>
      <p:grpSp>
        <p:nvGrpSpPr>
          <p:cNvPr name="Group 90" id="90"/>
          <p:cNvGrpSpPr/>
          <p:nvPr/>
        </p:nvGrpSpPr>
        <p:grpSpPr>
          <a:xfrm rot="0">
            <a:off x="16448975" y="4059831"/>
            <a:ext cx="626884" cy="483459"/>
            <a:chOff x="0" y="0"/>
            <a:chExt cx="922188" cy="711200"/>
          </a:xfrm>
        </p:grpSpPr>
        <p:sp>
          <p:nvSpPr>
            <p:cNvPr name="Freeform 91" id="91"/>
            <p:cNvSpPr/>
            <p:nvPr/>
          </p:nvSpPr>
          <p:spPr>
            <a:xfrm flipH="false" flipV="false" rot="0">
              <a:off x="56384" y="67115"/>
              <a:ext cx="809420" cy="644085"/>
            </a:xfrm>
            <a:custGeom>
              <a:avLst/>
              <a:gdLst/>
              <a:ahLst/>
              <a:cxnLst/>
              <a:rect r="r" b="b" t="t" l="l"/>
              <a:pathLst>
                <a:path h="644085" w="809420">
                  <a:moveTo>
                    <a:pt x="471894" y="36510"/>
                  </a:moveTo>
                  <a:lnTo>
                    <a:pt x="798620" y="540460"/>
                  </a:lnTo>
                  <a:cubicBezTo>
                    <a:pt x="812001" y="561099"/>
                    <a:pt x="813020" y="587405"/>
                    <a:pt x="801275" y="609017"/>
                  </a:cubicBezTo>
                  <a:cubicBezTo>
                    <a:pt x="789530" y="630629"/>
                    <a:pt x="766903" y="644085"/>
                    <a:pt x="742305" y="644085"/>
                  </a:cubicBezTo>
                  <a:lnTo>
                    <a:pt x="67115" y="644085"/>
                  </a:lnTo>
                  <a:cubicBezTo>
                    <a:pt x="42517" y="644085"/>
                    <a:pt x="19890" y="630629"/>
                    <a:pt x="8145" y="609017"/>
                  </a:cubicBezTo>
                  <a:cubicBezTo>
                    <a:pt x="-3600" y="587405"/>
                    <a:pt x="-2581" y="561099"/>
                    <a:pt x="10800" y="540460"/>
                  </a:cubicBezTo>
                  <a:lnTo>
                    <a:pt x="337526" y="36510"/>
                  </a:lnTo>
                  <a:cubicBezTo>
                    <a:pt x="352287" y="13742"/>
                    <a:pt x="377575" y="0"/>
                    <a:pt x="404710" y="0"/>
                  </a:cubicBezTo>
                  <a:cubicBezTo>
                    <a:pt x="431844" y="0"/>
                    <a:pt x="457132" y="13742"/>
                    <a:pt x="471894" y="36510"/>
                  </a:cubicBezTo>
                  <a:close/>
                </a:path>
              </a:pathLst>
            </a:custGeom>
            <a:solidFill>
              <a:srgbClr val="38AEB6"/>
            </a:solidFill>
            <a:ln cap="sq">
              <a:noFill/>
              <a:prstDash val="solid"/>
              <a:miter/>
            </a:ln>
          </p:spPr>
        </p:sp>
        <p:sp>
          <p:nvSpPr>
            <p:cNvPr name="TextBox 92" id="92"/>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sp>
        <p:nvSpPr>
          <p:cNvPr name="TextBox 93" id="93"/>
          <p:cNvSpPr txBox="true"/>
          <p:nvPr/>
        </p:nvSpPr>
        <p:spPr>
          <a:xfrm rot="0">
            <a:off x="16021015" y="5848982"/>
            <a:ext cx="1482804" cy="618490"/>
          </a:xfrm>
          <a:prstGeom prst="rect">
            <a:avLst/>
          </a:prstGeom>
        </p:spPr>
        <p:txBody>
          <a:bodyPr anchor="t" rtlCol="false" tIns="0" lIns="0" bIns="0" rIns="0">
            <a:spAutoFit/>
          </a:bodyPr>
          <a:lstStyle/>
          <a:p>
            <a:pPr algn="ctr" marL="0" indent="0" lvl="0">
              <a:lnSpc>
                <a:spcPts val="2479"/>
              </a:lnSpc>
            </a:pPr>
            <a:r>
              <a:rPr lang="en-US" b="true" sz="1999">
                <a:solidFill>
                  <a:srgbClr val="1C1C1A"/>
                </a:solidFill>
                <a:latin typeface="Montserrat Ultra-Bold"/>
                <a:ea typeface="Montserrat Ultra-Bold"/>
                <a:cs typeface="Montserrat Ultra-Bold"/>
                <a:sym typeface="Montserrat Ultra-Bold"/>
              </a:rPr>
              <a:t>Idea simple</a:t>
            </a:r>
          </a:p>
        </p:txBody>
      </p:sp>
      <p:sp>
        <p:nvSpPr>
          <p:cNvPr name="TextBox 94" id="94"/>
          <p:cNvSpPr txBox="true"/>
          <p:nvPr/>
        </p:nvSpPr>
        <p:spPr>
          <a:xfrm rot="0">
            <a:off x="5620978" y="679768"/>
            <a:ext cx="7046045" cy="764540"/>
          </a:xfrm>
          <a:prstGeom prst="rect">
            <a:avLst/>
          </a:prstGeom>
        </p:spPr>
        <p:txBody>
          <a:bodyPr anchor="t" rtlCol="false" tIns="0" lIns="0" bIns="0" rIns="0">
            <a:spAutoFit/>
          </a:bodyPr>
          <a:lstStyle/>
          <a:p>
            <a:pPr algn="ctr" marL="0" indent="0" lvl="0">
              <a:lnSpc>
                <a:spcPts val="5829"/>
              </a:lnSpc>
            </a:pPr>
            <a:r>
              <a:rPr lang="en-US" b="true" sz="5499">
                <a:solidFill>
                  <a:srgbClr val="1C1C1A"/>
                </a:solidFill>
                <a:latin typeface="Montserrat Ultra-Bold"/>
                <a:ea typeface="Montserrat Ultra-Bold"/>
                <a:cs typeface="Montserrat Ultra-Bold"/>
                <a:sym typeface="Montserrat Ultra-Bold"/>
              </a:rPr>
              <a:t>Concept map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1028700" y="2412551"/>
            <a:ext cx="1657421" cy="16574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9366E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2880110" y="2412551"/>
            <a:ext cx="5660569" cy="1657421"/>
            <a:chOff x="0" y="0"/>
            <a:chExt cx="2775945" cy="812800"/>
          </a:xfrm>
        </p:grpSpPr>
        <p:sp>
          <p:nvSpPr>
            <p:cNvPr name="Freeform 6" id="6"/>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EAE0FF"/>
            </a:solidFill>
            <a:ln cap="rnd">
              <a:noFill/>
              <a:prstDash val="solid"/>
              <a:round/>
            </a:ln>
          </p:spPr>
        </p:sp>
        <p:sp>
          <p:nvSpPr>
            <p:cNvPr name="TextBox 7" id="7"/>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8" id="8"/>
          <p:cNvGrpSpPr/>
          <p:nvPr/>
        </p:nvGrpSpPr>
        <p:grpSpPr>
          <a:xfrm rot="0">
            <a:off x="1038618" y="4845815"/>
            <a:ext cx="1657421" cy="16574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DDA707"/>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1" id="11"/>
          <p:cNvGrpSpPr/>
          <p:nvPr/>
        </p:nvGrpSpPr>
        <p:grpSpPr>
          <a:xfrm rot="0">
            <a:off x="1038618" y="7274761"/>
            <a:ext cx="1657421" cy="165742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38AEB6"/>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4" id="14"/>
          <p:cNvGrpSpPr/>
          <p:nvPr/>
        </p:nvGrpSpPr>
        <p:grpSpPr>
          <a:xfrm rot="0">
            <a:off x="2890028" y="4845815"/>
            <a:ext cx="5660569" cy="1657421"/>
            <a:chOff x="0" y="0"/>
            <a:chExt cx="2775945" cy="812800"/>
          </a:xfrm>
        </p:grpSpPr>
        <p:sp>
          <p:nvSpPr>
            <p:cNvPr name="Freeform 15" id="15"/>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FFE8A3"/>
            </a:solidFill>
            <a:ln cap="rnd">
              <a:noFill/>
              <a:prstDash val="solid"/>
              <a:round/>
            </a:ln>
          </p:spPr>
        </p:sp>
        <p:sp>
          <p:nvSpPr>
            <p:cNvPr name="TextBox 16" id="16"/>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7" id="17"/>
          <p:cNvGrpSpPr/>
          <p:nvPr/>
        </p:nvGrpSpPr>
        <p:grpSpPr>
          <a:xfrm rot="0">
            <a:off x="2890028" y="7274761"/>
            <a:ext cx="5660569" cy="1657421"/>
            <a:chOff x="0" y="0"/>
            <a:chExt cx="2775945" cy="812800"/>
          </a:xfrm>
        </p:grpSpPr>
        <p:sp>
          <p:nvSpPr>
            <p:cNvPr name="Freeform 18" id="18"/>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B5EBEF"/>
            </a:solidFill>
            <a:ln cap="rnd">
              <a:noFill/>
              <a:prstDash val="solid"/>
              <a:round/>
            </a:ln>
          </p:spPr>
        </p:sp>
        <p:sp>
          <p:nvSpPr>
            <p:cNvPr name="TextBox 19" id="19"/>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0" id="20"/>
          <p:cNvGrpSpPr/>
          <p:nvPr/>
        </p:nvGrpSpPr>
        <p:grpSpPr>
          <a:xfrm rot="0">
            <a:off x="9165902" y="2412551"/>
            <a:ext cx="1657421" cy="165742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38AEB6"/>
            </a:solidFill>
            <a:ln cap="rnd">
              <a:noFill/>
              <a:prstDash val="solid"/>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3" id="23"/>
          <p:cNvGrpSpPr/>
          <p:nvPr/>
        </p:nvGrpSpPr>
        <p:grpSpPr>
          <a:xfrm rot="0">
            <a:off x="11017313" y="2412551"/>
            <a:ext cx="5660569" cy="1657421"/>
            <a:chOff x="0" y="0"/>
            <a:chExt cx="2775945" cy="812800"/>
          </a:xfrm>
        </p:grpSpPr>
        <p:sp>
          <p:nvSpPr>
            <p:cNvPr name="Freeform 24" id="24"/>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B5EBEF"/>
            </a:solidFill>
            <a:ln cap="rnd">
              <a:noFill/>
              <a:prstDash val="solid"/>
              <a:round/>
            </a:ln>
          </p:spPr>
        </p:sp>
        <p:sp>
          <p:nvSpPr>
            <p:cNvPr name="TextBox 25" id="25"/>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6" id="26"/>
          <p:cNvGrpSpPr/>
          <p:nvPr/>
        </p:nvGrpSpPr>
        <p:grpSpPr>
          <a:xfrm rot="0">
            <a:off x="9175820" y="4845815"/>
            <a:ext cx="1657421" cy="165742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9366E4"/>
            </a:solidFill>
            <a:ln cap="rnd">
              <a:noFill/>
              <a:prstDash val="solid"/>
              <a:round/>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9" id="29"/>
          <p:cNvGrpSpPr/>
          <p:nvPr/>
        </p:nvGrpSpPr>
        <p:grpSpPr>
          <a:xfrm rot="0">
            <a:off x="9175820" y="7274761"/>
            <a:ext cx="1657421" cy="165742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DDA707"/>
            </a:solidFill>
            <a:ln cap="rnd">
              <a:noFill/>
              <a:prstDash val="solid"/>
              <a:round/>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2" id="32"/>
          <p:cNvGrpSpPr/>
          <p:nvPr/>
        </p:nvGrpSpPr>
        <p:grpSpPr>
          <a:xfrm rot="0">
            <a:off x="11027231" y="4845815"/>
            <a:ext cx="5660569" cy="1657421"/>
            <a:chOff x="0" y="0"/>
            <a:chExt cx="2775945" cy="812800"/>
          </a:xfrm>
        </p:grpSpPr>
        <p:sp>
          <p:nvSpPr>
            <p:cNvPr name="Freeform 33" id="33"/>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EAE0FF"/>
            </a:solidFill>
            <a:ln cap="rnd">
              <a:noFill/>
              <a:prstDash val="solid"/>
              <a:round/>
            </a:ln>
          </p:spPr>
        </p:sp>
        <p:sp>
          <p:nvSpPr>
            <p:cNvPr name="TextBox 34" id="34"/>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5" id="35"/>
          <p:cNvGrpSpPr/>
          <p:nvPr/>
        </p:nvGrpSpPr>
        <p:grpSpPr>
          <a:xfrm rot="0">
            <a:off x="11027231" y="7274761"/>
            <a:ext cx="5660569" cy="1657421"/>
            <a:chOff x="0" y="0"/>
            <a:chExt cx="2775945" cy="812800"/>
          </a:xfrm>
        </p:grpSpPr>
        <p:sp>
          <p:nvSpPr>
            <p:cNvPr name="Freeform 36" id="36"/>
            <p:cNvSpPr/>
            <p:nvPr/>
          </p:nvSpPr>
          <p:spPr>
            <a:xfrm flipH="false" flipV="false" rot="0">
              <a:off x="0" y="0"/>
              <a:ext cx="2775945" cy="812800"/>
            </a:xfrm>
            <a:custGeom>
              <a:avLst/>
              <a:gdLst/>
              <a:ahLst/>
              <a:cxnLst/>
              <a:rect r="r" b="b" t="t" l="l"/>
              <a:pathLst>
                <a:path h="812800" w="2775945">
                  <a:moveTo>
                    <a:pt x="43766" y="0"/>
                  </a:moveTo>
                  <a:lnTo>
                    <a:pt x="2732179" y="0"/>
                  </a:lnTo>
                  <a:cubicBezTo>
                    <a:pt x="2756350" y="0"/>
                    <a:pt x="2775945" y="19595"/>
                    <a:pt x="2775945" y="43766"/>
                  </a:cubicBezTo>
                  <a:lnTo>
                    <a:pt x="2775945" y="769034"/>
                  </a:lnTo>
                  <a:cubicBezTo>
                    <a:pt x="2775945" y="793205"/>
                    <a:pt x="2756350" y="812800"/>
                    <a:pt x="2732179" y="812800"/>
                  </a:cubicBezTo>
                  <a:lnTo>
                    <a:pt x="43766" y="812800"/>
                  </a:lnTo>
                  <a:cubicBezTo>
                    <a:pt x="19595" y="812800"/>
                    <a:pt x="0" y="793205"/>
                    <a:pt x="0" y="769034"/>
                  </a:cubicBezTo>
                  <a:lnTo>
                    <a:pt x="0" y="43766"/>
                  </a:lnTo>
                  <a:cubicBezTo>
                    <a:pt x="0" y="19595"/>
                    <a:pt x="19595" y="0"/>
                    <a:pt x="43766" y="0"/>
                  </a:cubicBezTo>
                  <a:close/>
                </a:path>
              </a:pathLst>
            </a:custGeom>
            <a:solidFill>
              <a:srgbClr val="FFE8A3"/>
            </a:solidFill>
            <a:ln cap="rnd">
              <a:noFill/>
              <a:prstDash val="solid"/>
              <a:round/>
            </a:ln>
          </p:spPr>
        </p:sp>
        <p:sp>
          <p:nvSpPr>
            <p:cNvPr name="TextBox 37" id="37"/>
            <p:cNvSpPr txBox="true"/>
            <p:nvPr/>
          </p:nvSpPr>
          <p:spPr>
            <a:xfrm>
              <a:off x="0" y="-47625"/>
              <a:ext cx="2775945" cy="860425"/>
            </a:xfrm>
            <a:prstGeom prst="rect">
              <a:avLst/>
            </a:prstGeom>
          </p:spPr>
          <p:txBody>
            <a:bodyPr anchor="ctr" rtlCol="false" tIns="50800" lIns="50800" bIns="50800" rIns="50800"/>
            <a:lstStyle/>
            <a:p>
              <a:pPr algn="ctr" marL="0" indent="0" lvl="0">
                <a:lnSpc>
                  <a:spcPts val="2399"/>
                </a:lnSpc>
                <a:spcBef>
                  <a:spcPct val="0"/>
                </a:spcBef>
              </a:pPr>
            </a:p>
          </p:txBody>
        </p:sp>
      </p:grpSp>
      <p:sp>
        <p:nvSpPr>
          <p:cNvPr name="TextBox 38" id="38"/>
          <p:cNvSpPr txBox="true"/>
          <p:nvPr/>
        </p:nvSpPr>
        <p:spPr>
          <a:xfrm rot="0">
            <a:off x="3227338" y="3066948"/>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39" id="39"/>
          <p:cNvSpPr txBox="true"/>
          <p:nvPr/>
        </p:nvSpPr>
        <p:spPr>
          <a:xfrm rot="0">
            <a:off x="11376167" y="3066948"/>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0" id="40"/>
          <p:cNvSpPr txBox="true"/>
          <p:nvPr/>
        </p:nvSpPr>
        <p:spPr>
          <a:xfrm rot="0">
            <a:off x="3227338" y="5500211"/>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1" id="41"/>
          <p:cNvSpPr txBox="true"/>
          <p:nvPr/>
        </p:nvSpPr>
        <p:spPr>
          <a:xfrm rot="0">
            <a:off x="11376167" y="5500211"/>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42" id="42"/>
          <p:cNvSpPr txBox="true"/>
          <p:nvPr/>
        </p:nvSpPr>
        <p:spPr>
          <a:xfrm rot="0">
            <a:off x="1495134" y="2872969"/>
            <a:ext cx="724554"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01</a:t>
            </a:r>
          </a:p>
        </p:txBody>
      </p:sp>
      <p:sp>
        <p:nvSpPr>
          <p:cNvPr name="TextBox 43" id="43"/>
          <p:cNvSpPr txBox="true"/>
          <p:nvPr/>
        </p:nvSpPr>
        <p:spPr>
          <a:xfrm rot="0">
            <a:off x="9477991" y="2872969"/>
            <a:ext cx="1033244"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04</a:t>
            </a:r>
          </a:p>
        </p:txBody>
      </p:sp>
      <p:sp>
        <p:nvSpPr>
          <p:cNvPr name="TextBox 44" id="44"/>
          <p:cNvSpPr txBox="true"/>
          <p:nvPr/>
        </p:nvSpPr>
        <p:spPr>
          <a:xfrm rot="0">
            <a:off x="1358193" y="5260590"/>
            <a:ext cx="998435"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02</a:t>
            </a:r>
          </a:p>
        </p:txBody>
      </p:sp>
      <p:sp>
        <p:nvSpPr>
          <p:cNvPr name="TextBox 45" id="45"/>
          <p:cNvSpPr txBox="true"/>
          <p:nvPr/>
        </p:nvSpPr>
        <p:spPr>
          <a:xfrm rot="0">
            <a:off x="1358193" y="7689536"/>
            <a:ext cx="998435"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03</a:t>
            </a:r>
          </a:p>
        </p:txBody>
      </p:sp>
      <p:sp>
        <p:nvSpPr>
          <p:cNvPr name="TextBox 46" id="46"/>
          <p:cNvSpPr txBox="true"/>
          <p:nvPr/>
        </p:nvSpPr>
        <p:spPr>
          <a:xfrm rot="0">
            <a:off x="9487909" y="5260590"/>
            <a:ext cx="1033244"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05</a:t>
            </a:r>
          </a:p>
        </p:txBody>
      </p:sp>
      <p:sp>
        <p:nvSpPr>
          <p:cNvPr name="TextBox 47" id="47"/>
          <p:cNvSpPr txBox="true"/>
          <p:nvPr/>
        </p:nvSpPr>
        <p:spPr>
          <a:xfrm rot="0">
            <a:off x="9487909" y="7689536"/>
            <a:ext cx="1033244" cy="669911"/>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06</a:t>
            </a:r>
          </a:p>
        </p:txBody>
      </p:sp>
      <p:sp>
        <p:nvSpPr>
          <p:cNvPr name="TextBox 48" id="48"/>
          <p:cNvSpPr txBox="true"/>
          <p:nvPr/>
        </p:nvSpPr>
        <p:spPr>
          <a:xfrm rot="0">
            <a:off x="1028700" y="803925"/>
            <a:ext cx="7046045" cy="784800"/>
          </a:xfrm>
          <a:prstGeom prst="rect">
            <a:avLst/>
          </a:prstGeom>
        </p:spPr>
        <p:txBody>
          <a:bodyPr anchor="t" rtlCol="false" tIns="0" lIns="0" bIns="0" rIns="0">
            <a:spAutoFit/>
          </a:bodyPr>
          <a:lstStyle/>
          <a:p>
            <a:pPr algn="l" marL="0" indent="0" lvl="0">
              <a:lnSpc>
                <a:spcPts val="5903"/>
              </a:lnSpc>
            </a:pPr>
            <a:r>
              <a:rPr lang="en-US" b="true" sz="5569">
                <a:solidFill>
                  <a:srgbClr val="1C1C1A"/>
                </a:solidFill>
                <a:latin typeface="Montserrat Ultra-Bold"/>
                <a:ea typeface="Montserrat Ultra-Bold"/>
                <a:cs typeface="Montserrat Ultra-Bold"/>
                <a:sym typeface="Montserrat Ultra-Bold"/>
              </a:rPr>
              <a:t>Mapa conceptual </a:t>
            </a:r>
          </a:p>
        </p:txBody>
      </p:sp>
      <p:sp>
        <p:nvSpPr>
          <p:cNvPr name="TextBox 49" id="49"/>
          <p:cNvSpPr txBox="true"/>
          <p:nvPr/>
        </p:nvSpPr>
        <p:spPr>
          <a:xfrm rot="0">
            <a:off x="7829551" y="803925"/>
            <a:ext cx="7046045" cy="784800"/>
          </a:xfrm>
          <a:prstGeom prst="rect">
            <a:avLst/>
          </a:prstGeom>
        </p:spPr>
        <p:txBody>
          <a:bodyPr anchor="t" rtlCol="false" tIns="0" lIns="0" bIns="0" rIns="0">
            <a:spAutoFit/>
          </a:bodyPr>
          <a:lstStyle/>
          <a:p>
            <a:pPr algn="l" marL="0" indent="0" lvl="0">
              <a:lnSpc>
                <a:spcPts val="5903"/>
              </a:lnSpc>
            </a:pPr>
            <a:r>
              <a:rPr lang="en-US" sz="5569">
                <a:solidFill>
                  <a:srgbClr val="1C1C1A"/>
                </a:solidFill>
                <a:latin typeface="Montserrat Light"/>
                <a:ea typeface="Montserrat Light"/>
                <a:cs typeface="Montserrat Light"/>
                <a:sym typeface="Montserrat Light"/>
              </a:rPr>
              <a:t>| Seis ideas</a:t>
            </a:r>
          </a:p>
        </p:txBody>
      </p:sp>
      <p:sp>
        <p:nvSpPr>
          <p:cNvPr name="TextBox 50" id="50"/>
          <p:cNvSpPr txBox="true"/>
          <p:nvPr/>
        </p:nvSpPr>
        <p:spPr>
          <a:xfrm rot="0">
            <a:off x="3227338" y="2650996"/>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creativa</a:t>
            </a:r>
          </a:p>
        </p:txBody>
      </p:sp>
      <p:sp>
        <p:nvSpPr>
          <p:cNvPr name="TextBox 51" id="51"/>
          <p:cNvSpPr txBox="true"/>
          <p:nvPr/>
        </p:nvSpPr>
        <p:spPr>
          <a:xfrm rot="0">
            <a:off x="11376167" y="2650996"/>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motivadora</a:t>
            </a:r>
          </a:p>
        </p:txBody>
      </p:sp>
      <p:sp>
        <p:nvSpPr>
          <p:cNvPr name="TextBox 52" id="52"/>
          <p:cNvSpPr txBox="true"/>
          <p:nvPr/>
        </p:nvSpPr>
        <p:spPr>
          <a:xfrm rot="0">
            <a:off x="3227338" y="5084259"/>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original</a:t>
            </a:r>
          </a:p>
        </p:txBody>
      </p:sp>
      <p:sp>
        <p:nvSpPr>
          <p:cNvPr name="TextBox 53" id="53"/>
          <p:cNvSpPr txBox="true"/>
          <p:nvPr/>
        </p:nvSpPr>
        <p:spPr>
          <a:xfrm rot="0">
            <a:off x="11376167" y="5084259"/>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magnífica</a:t>
            </a:r>
          </a:p>
        </p:txBody>
      </p:sp>
      <p:sp>
        <p:nvSpPr>
          <p:cNvPr name="TextBox 54" id="54"/>
          <p:cNvSpPr txBox="true"/>
          <p:nvPr/>
        </p:nvSpPr>
        <p:spPr>
          <a:xfrm rot="0">
            <a:off x="3227338" y="7933475"/>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55" id="55"/>
          <p:cNvSpPr txBox="true"/>
          <p:nvPr/>
        </p:nvSpPr>
        <p:spPr>
          <a:xfrm rot="0">
            <a:off x="11376167" y="7933475"/>
            <a:ext cx="4985950" cy="736006"/>
          </a:xfrm>
          <a:prstGeom prst="rect">
            <a:avLst/>
          </a:prstGeom>
        </p:spPr>
        <p:txBody>
          <a:bodyPr anchor="t" rtlCol="false" tIns="0" lIns="0" bIns="0" rIns="0">
            <a:spAutoFit/>
          </a:bodyPr>
          <a:lstStyle/>
          <a:p>
            <a:pPr algn="l">
              <a:lnSpc>
                <a:spcPts val="195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a:t>
            </a:r>
          </a:p>
        </p:txBody>
      </p:sp>
      <p:sp>
        <p:nvSpPr>
          <p:cNvPr name="TextBox 56" id="56"/>
          <p:cNvSpPr txBox="true"/>
          <p:nvPr/>
        </p:nvSpPr>
        <p:spPr>
          <a:xfrm rot="0">
            <a:off x="3227338" y="7517522"/>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simple</a:t>
            </a:r>
          </a:p>
        </p:txBody>
      </p:sp>
      <p:sp>
        <p:nvSpPr>
          <p:cNvPr name="TextBox 57" id="57"/>
          <p:cNvSpPr txBox="true"/>
          <p:nvPr/>
        </p:nvSpPr>
        <p:spPr>
          <a:xfrm rot="0">
            <a:off x="11376167" y="7517522"/>
            <a:ext cx="4798475" cy="330227"/>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1C1C1A"/>
                </a:solidFill>
                <a:latin typeface="Montserrat Ultra-Bold"/>
                <a:ea typeface="Montserrat Ultra-Bold"/>
                <a:cs typeface="Montserrat Ultra-Bold"/>
                <a:sym typeface="Montserrat Ultra-Bold"/>
              </a:rPr>
              <a:t>Idea moderna</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2791057" y="4078521"/>
            <a:ext cx="1114289" cy="2715473"/>
            <a:chOff x="0" y="0"/>
            <a:chExt cx="571682" cy="1393164"/>
          </a:xfrm>
        </p:grpSpPr>
        <p:sp>
          <p:nvSpPr>
            <p:cNvPr name="Freeform 3" id="3"/>
            <p:cNvSpPr/>
            <p:nvPr/>
          </p:nvSpPr>
          <p:spPr>
            <a:xfrm flipH="false" flipV="false" rot="0">
              <a:off x="20846" y="0"/>
              <a:ext cx="538924" cy="1393164"/>
            </a:xfrm>
            <a:custGeom>
              <a:avLst/>
              <a:gdLst/>
              <a:ahLst/>
              <a:cxnLst/>
              <a:rect r="r" b="b" t="t" l="l"/>
              <a:pathLst>
                <a:path h="1393164" w="538924">
                  <a:moveTo>
                    <a:pt x="62528" y="0"/>
                  </a:moveTo>
                  <a:lnTo>
                    <a:pt x="264262" y="0"/>
                  </a:lnTo>
                  <a:cubicBezTo>
                    <a:pt x="313669" y="0"/>
                    <a:pt x="357148" y="32608"/>
                    <a:pt x="370984" y="80038"/>
                  </a:cubicBezTo>
                  <a:lnTo>
                    <a:pt x="527488" y="616544"/>
                  </a:lnTo>
                  <a:cubicBezTo>
                    <a:pt x="542736" y="668813"/>
                    <a:pt x="542736" y="724351"/>
                    <a:pt x="527488" y="776620"/>
                  </a:cubicBezTo>
                  <a:lnTo>
                    <a:pt x="370984" y="1313126"/>
                  </a:lnTo>
                  <a:cubicBezTo>
                    <a:pt x="357148" y="1360556"/>
                    <a:pt x="313669" y="1393164"/>
                    <a:pt x="264262" y="1393164"/>
                  </a:cubicBezTo>
                  <a:lnTo>
                    <a:pt x="62528" y="1393164"/>
                  </a:lnTo>
                  <a:cubicBezTo>
                    <a:pt x="42847" y="1393164"/>
                    <a:pt x="24314" y="1383898"/>
                    <a:pt x="12505" y="1368152"/>
                  </a:cubicBezTo>
                  <a:cubicBezTo>
                    <a:pt x="696" y="1352406"/>
                    <a:pt x="-3010" y="1332020"/>
                    <a:pt x="2502" y="1313126"/>
                  </a:cubicBezTo>
                  <a:lnTo>
                    <a:pt x="159006" y="776620"/>
                  </a:lnTo>
                  <a:cubicBezTo>
                    <a:pt x="174254" y="724351"/>
                    <a:pt x="174254" y="668813"/>
                    <a:pt x="159006" y="616544"/>
                  </a:cubicBezTo>
                  <a:lnTo>
                    <a:pt x="2502" y="80038"/>
                  </a:lnTo>
                  <a:cubicBezTo>
                    <a:pt x="-3010" y="61144"/>
                    <a:pt x="696" y="40758"/>
                    <a:pt x="12505" y="25012"/>
                  </a:cubicBezTo>
                  <a:cubicBezTo>
                    <a:pt x="24314" y="9267"/>
                    <a:pt x="42847" y="0"/>
                    <a:pt x="62528" y="0"/>
                  </a:cubicBezTo>
                  <a:close/>
                </a:path>
              </a:pathLst>
            </a:custGeom>
            <a:solidFill>
              <a:srgbClr val="9366E4"/>
            </a:solidFill>
          </p:spPr>
        </p:sp>
        <p:sp>
          <p:nvSpPr>
            <p:cNvPr name="TextBox 4" id="4"/>
            <p:cNvSpPr txBox="true"/>
            <p:nvPr/>
          </p:nvSpPr>
          <p:spPr>
            <a:xfrm>
              <a:off x="177800" y="-38100"/>
              <a:ext cx="317682" cy="1431264"/>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6108221" y="4078521"/>
            <a:ext cx="1114289" cy="2715473"/>
            <a:chOff x="0" y="0"/>
            <a:chExt cx="571682" cy="1393164"/>
          </a:xfrm>
        </p:grpSpPr>
        <p:sp>
          <p:nvSpPr>
            <p:cNvPr name="Freeform 6" id="6"/>
            <p:cNvSpPr/>
            <p:nvPr/>
          </p:nvSpPr>
          <p:spPr>
            <a:xfrm flipH="false" flipV="false" rot="0">
              <a:off x="20846" y="0"/>
              <a:ext cx="538924" cy="1393164"/>
            </a:xfrm>
            <a:custGeom>
              <a:avLst/>
              <a:gdLst/>
              <a:ahLst/>
              <a:cxnLst/>
              <a:rect r="r" b="b" t="t" l="l"/>
              <a:pathLst>
                <a:path h="1393164" w="538924">
                  <a:moveTo>
                    <a:pt x="62528" y="0"/>
                  </a:moveTo>
                  <a:lnTo>
                    <a:pt x="264262" y="0"/>
                  </a:lnTo>
                  <a:cubicBezTo>
                    <a:pt x="313669" y="0"/>
                    <a:pt x="357148" y="32608"/>
                    <a:pt x="370984" y="80038"/>
                  </a:cubicBezTo>
                  <a:lnTo>
                    <a:pt x="527488" y="616544"/>
                  </a:lnTo>
                  <a:cubicBezTo>
                    <a:pt x="542736" y="668813"/>
                    <a:pt x="542736" y="724351"/>
                    <a:pt x="527488" y="776620"/>
                  </a:cubicBezTo>
                  <a:lnTo>
                    <a:pt x="370984" y="1313126"/>
                  </a:lnTo>
                  <a:cubicBezTo>
                    <a:pt x="357148" y="1360556"/>
                    <a:pt x="313669" y="1393164"/>
                    <a:pt x="264262" y="1393164"/>
                  </a:cubicBezTo>
                  <a:lnTo>
                    <a:pt x="62528" y="1393164"/>
                  </a:lnTo>
                  <a:cubicBezTo>
                    <a:pt x="42847" y="1393164"/>
                    <a:pt x="24314" y="1383898"/>
                    <a:pt x="12505" y="1368152"/>
                  </a:cubicBezTo>
                  <a:cubicBezTo>
                    <a:pt x="696" y="1352406"/>
                    <a:pt x="-3010" y="1332020"/>
                    <a:pt x="2502" y="1313126"/>
                  </a:cubicBezTo>
                  <a:lnTo>
                    <a:pt x="159006" y="776620"/>
                  </a:lnTo>
                  <a:cubicBezTo>
                    <a:pt x="174254" y="724351"/>
                    <a:pt x="174254" y="668813"/>
                    <a:pt x="159006" y="616544"/>
                  </a:cubicBezTo>
                  <a:lnTo>
                    <a:pt x="2502" y="80038"/>
                  </a:lnTo>
                  <a:cubicBezTo>
                    <a:pt x="-3010" y="61144"/>
                    <a:pt x="696" y="40758"/>
                    <a:pt x="12505" y="25012"/>
                  </a:cubicBezTo>
                  <a:cubicBezTo>
                    <a:pt x="24314" y="9267"/>
                    <a:pt x="42847" y="0"/>
                    <a:pt x="62528" y="0"/>
                  </a:cubicBezTo>
                  <a:close/>
                </a:path>
              </a:pathLst>
            </a:custGeom>
            <a:solidFill>
              <a:srgbClr val="E46671"/>
            </a:solidFill>
          </p:spPr>
        </p:sp>
        <p:sp>
          <p:nvSpPr>
            <p:cNvPr name="TextBox 7" id="7"/>
            <p:cNvSpPr txBox="true"/>
            <p:nvPr/>
          </p:nvSpPr>
          <p:spPr>
            <a:xfrm>
              <a:off x="177800" y="-38100"/>
              <a:ext cx="317682" cy="1431264"/>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788206" y="2239163"/>
            <a:ext cx="2555669" cy="7456534"/>
            <a:chOff x="0" y="0"/>
            <a:chExt cx="812800" cy="2371461"/>
          </a:xfrm>
        </p:grpSpPr>
        <p:sp>
          <p:nvSpPr>
            <p:cNvPr name="Freeform 9" id="9"/>
            <p:cNvSpPr/>
            <p:nvPr/>
          </p:nvSpPr>
          <p:spPr>
            <a:xfrm flipH="false" flipV="false" rot="0">
              <a:off x="0" y="0"/>
              <a:ext cx="812800" cy="2371461"/>
            </a:xfrm>
            <a:custGeom>
              <a:avLst/>
              <a:gdLst/>
              <a:ahLst/>
              <a:cxnLst/>
              <a:rect r="r" b="b" t="t" l="l"/>
              <a:pathLst>
                <a:path h="2371461" w="812800">
                  <a:moveTo>
                    <a:pt x="118143" y="0"/>
                  </a:moveTo>
                  <a:lnTo>
                    <a:pt x="694657" y="0"/>
                  </a:lnTo>
                  <a:cubicBezTo>
                    <a:pt x="725990" y="0"/>
                    <a:pt x="756041" y="12447"/>
                    <a:pt x="778197" y="34603"/>
                  </a:cubicBezTo>
                  <a:cubicBezTo>
                    <a:pt x="800353" y="56759"/>
                    <a:pt x="812800" y="86810"/>
                    <a:pt x="812800" y="118143"/>
                  </a:cubicBezTo>
                  <a:lnTo>
                    <a:pt x="812800" y="2253318"/>
                  </a:lnTo>
                  <a:cubicBezTo>
                    <a:pt x="812800" y="2284652"/>
                    <a:pt x="800353" y="2314702"/>
                    <a:pt x="778197" y="2336858"/>
                  </a:cubicBezTo>
                  <a:cubicBezTo>
                    <a:pt x="756041" y="2359014"/>
                    <a:pt x="725990" y="2371461"/>
                    <a:pt x="694657" y="2371461"/>
                  </a:cubicBezTo>
                  <a:lnTo>
                    <a:pt x="118143" y="2371461"/>
                  </a:lnTo>
                  <a:cubicBezTo>
                    <a:pt x="86810" y="2371461"/>
                    <a:pt x="56759" y="2359014"/>
                    <a:pt x="34603" y="2336858"/>
                  </a:cubicBezTo>
                  <a:cubicBezTo>
                    <a:pt x="12447" y="2314702"/>
                    <a:pt x="0" y="2284652"/>
                    <a:pt x="0" y="2253318"/>
                  </a:cubicBezTo>
                  <a:lnTo>
                    <a:pt x="0" y="118143"/>
                  </a:lnTo>
                  <a:cubicBezTo>
                    <a:pt x="0" y="86810"/>
                    <a:pt x="12447" y="56759"/>
                    <a:pt x="34603" y="34603"/>
                  </a:cubicBezTo>
                  <a:cubicBezTo>
                    <a:pt x="56759" y="12447"/>
                    <a:pt x="86810" y="0"/>
                    <a:pt x="118143" y="0"/>
                  </a:cubicBezTo>
                  <a:close/>
                </a:path>
              </a:pathLst>
            </a:custGeom>
            <a:solidFill>
              <a:srgbClr val="EAE0FF"/>
            </a:solidFill>
            <a:ln cap="rnd">
              <a:noFill/>
              <a:prstDash val="solid"/>
              <a:round/>
            </a:ln>
          </p:spPr>
        </p:sp>
        <p:sp>
          <p:nvSpPr>
            <p:cNvPr name="TextBox 10" id="10"/>
            <p:cNvSpPr txBox="true"/>
            <p:nvPr/>
          </p:nvSpPr>
          <p:spPr>
            <a:xfrm>
              <a:off x="0" y="-38100"/>
              <a:ext cx="812800" cy="2409561"/>
            </a:xfrm>
            <a:prstGeom prst="rect">
              <a:avLst/>
            </a:prstGeom>
          </p:spPr>
          <p:txBody>
            <a:bodyPr anchor="ctr" rtlCol="false" tIns="71438" lIns="71438" bIns="71438" rIns="71438"/>
            <a:lstStyle/>
            <a:p>
              <a:pPr algn="ctr" marL="0" indent="0" lvl="0">
                <a:lnSpc>
                  <a:spcPts val="2756"/>
                </a:lnSpc>
                <a:spcBef>
                  <a:spcPct val="0"/>
                </a:spcBef>
              </a:pPr>
            </a:p>
          </p:txBody>
        </p:sp>
      </p:grpSp>
      <p:grpSp>
        <p:nvGrpSpPr>
          <p:cNvPr name="Group 11" id="11"/>
          <p:cNvGrpSpPr/>
          <p:nvPr/>
        </p:nvGrpSpPr>
        <p:grpSpPr>
          <a:xfrm rot="0">
            <a:off x="4105371" y="2239163"/>
            <a:ext cx="2555669" cy="7456534"/>
            <a:chOff x="0" y="0"/>
            <a:chExt cx="812800" cy="2371461"/>
          </a:xfrm>
        </p:grpSpPr>
        <p:sp>
          <p:nvSpPr>
            <p:cNvPr name="Freeform 12" id="12"/>
            <p:cNvSpPr/>
            <p:nvPr/>
          </p:nvSpPr>
          <p:spPr>
            <a:xfrm flipH="false" flipV="false" rot="0">
              <a:off x="0" y="0"/>
              <a:ext cx="812800" cy="2371461"/>
            </a:xfrm>
            <a:custGeom>
              <a:avLst/>
              <a:gdLst/>
              <a:ahLst/>
              <a:cxnLst/>
              <a:rect r="r" b="b" t="t" l="l"/>
              <a:pathLst>
                <a:path h="2371461" w="812800">
                  <a:moveTo>
                    <a:pt x="118143" y="0"/>
                  </a:moveTo>
                  <a:lnTo>
                    <a:pt x="694657" y="0"/>
                  </a:lnTo>
                  <a:cubicBezTo>
                    <a:pt x="725990" y="0"/>
                    <a:pt x="756041" y="12447"/>
                    <a:pt x="778197" y="34603"/>
                  </a:cubicBezTo>
                  <a:cubicBezTo>
                    <a:pt x="800353" y="56759"/>
                    <a:pt x="812800" y="86810"/>
                    <a:pt x="812800" y="118143"/>
                  </a:cubicBezTo>
                  <a:lnTo>
                    <a:pt x="812800" y="2253318"/>
                  </a:lnTo>
                  <a:cubicBezTo>
                    <a:pt x="812800" y="2284652"/>
                    <a:pt x="800353" y="2314702"/>
                    <a:pt x="778197" y="2336858"/>
                  </a:cubicBezTo>
                  <a:cubicBezTo>
                    <a:pt x="756041" y="2359014"/>
                    <a:pt x="725990" y="2371461"/>
                    <a:pt x="694657" y="2371461"/>
                  </a:cubicBezTo>
                  <a:lnTo>
                    <a:pt x="118143" y="2371461"/>
                  </a:lnTo>
                  <a:cubicBezTo>
                    <a:pt x="86810" y="2371461"/>
                    <a:pt x="56759" y="2359014"/>
                    <a:pt x="34603" y="2336858"/>
                  </a:cubicBezTo>
                  <a:cubicBezTo>
                    <a:pt x="12447" y="2314702"/>
                    <a:pt x="0" y="2284652"/>
                    <a:pt x="0" y="2253318"/>
                  </a:cubicBezTo>
                  <a:lnTo>
                    <a:pt x="0" y="118143"/>
                  </a:lnTo>
                  <a:cubicBezTo>
                    <a:pt x="0" y="86810"/>
                    <a:pt x="12447" y="56759"/>
                    <a:pt x="34603" y="34603"/>
                  </a:cubicBezTo>
                  <a:cubicBezTo>
                    <a:pt x="56759" y="12447"/>
                    <a:pt x="86810" y="0"/>
                    <a:pt x="118143" y="0"/>
                  </a:cubicBezTo>
                  <a:close/>
                </a:path>
              </a:pathLst>
            </a:custGeom>
            <a:solidFill>
              <a:srgbClr val="FFBEC4"/>
            </a:solidFill>
            <a:ln cap="rnd">
              <a:noFill/>
              <a:prstDash val="solid"/>
              <a:round/>
            </a:ln>
          </p:spPr>
        </p:sp>
        <p:sp>
          <p:nvSpPr>
            <p:cNvPr name="TextBox 13" id="13"/>
            <p:cNvSpPr txBox="true"/>
            <p:nvPr/>
          </p:nvSpPr>
          <p:spPr>
            <a:xfrm>
              <a:off x="0" y="-38100"/>
              <a:ext cx="812800" cy="2409561"/>
            </a:xfrm>
            <a:prstGeom prst="rect">
              <a:avLst/>
            </a:prstGeom>
          </p:spPr>
          <p:txBody>
            <a:bodyPr anchor="ctr" rtlCol="false" tIns="71438" lIns="71438" bIns="71438" rIns="71438"/>
            <a:lstStyle/>
            <a:p>
              <a:pPr algn="ctr" marL="0" indent="0" lvl="0">
                <a:lnSpc>
                  <a:spcPts val="2756"/>
                </a:lnSpc>
                <a:spcBef>
                  <a:spcPct val="0"/>
                </a:spcBef>
              </a:pPr>
            </a:p>
          </p:txBody>
        </p:sp>
      </p:grpSp>
      <p:grpSp>
        <p:nvGrpSpPr>
          <p:cNvPr name="Group 14" id="14"/>
          <p:cNvGrpSpPr/>
          <p:nvPr/>
        </p:nvGrpSpPr>
        <p:grpSpPr>
          <a:xfrm rot="0">
            <a:off x="1125296" y="6935503"/>
            <a:ext cx="1881491" cy="445936"/>
            <a:chOff x="0" y="0"/>
            <a:chExt cx="2508654" cy="594582"/>
          </a:xfrm>
        </p:grpSpPr>
        <p:grpSp>
          <p:nvGrpSpPr>
            <p:cNvPr name="Group 15" id="15"/>
            <p:cNvGrpSpPr/>
            <p:nvPr/>
          </p:nvGrpSpPr>
          <p:grpSpPr>
            <a:xfrm rot="0">
              <a:off x="0" y="0"/>
              <a:ext cx="2508654" cy="594582"/>
              <a:chOff x="0" y="0"/>
              <a:chExt cx="598386" cy="141825"/>
            </a:xfrm>
          </p:grpSpPr>
          <p:sp>
            <p:nvSpPr>
              <p:cNvPr name="Freeform 16" id="16"/>
              <p:cNvSpPr/>
              <p:nvPr/>
            </p:nvSpPr>
            <p:spPr>
              <a:xfrm flipH="false" flipV="false" rot="0">
                <a:off x="0" y="0"/>
                <a:ext cx="598386" cy="141825"/>
              </a:xfrm>
              <a:custGeom>
                <a:avLst/>
                <a:gdLst/>
                <a:ahLst/>
                <a:cxnLst/>
                <a:rect r="r" b="b" t="t" l="l"/>
                <a:pathLst>
                  <a:path h="141825" w="598386">
                    <a:moveTo>
                      <a:pt x="70912" y="0"/>
                    </a:moveTo>
                    <a:lnTo>
                      <a:pt x="527473" y="0"/>
                    </a:lnTo>
                    <a:cubicBezTo>
                      <a:pt x="546280" y="0"/>
                      <a:pt x="564317" y="7471"/>
                      <a:pt x="577616" y="20770"/>
                    </a:cubicBezTo>
                    <a:cubicBezTo>
                      <a:pt x="590914" y="34068"/>
                      <a:pt x="598386" y="52105"/>
                      <a:pt x="598386" y="70912"/>
                    </a:cubicBezTo>
                    <a:lnTo>
                      <a:pt x="598386" y="70912"/>
                    </a:lnTo>
                    <a:cubicBezTo>
                      <a:pt x="598386" y="89719"/>
                      <a:pt x="590914" y="107756"/>
                      <a:pt x="577616" y="121055"/>
                    </a:cubicBezTo>
                    <a:cubicBezTo>
                      <a:pt x="564317" y="134354"/>
                      <a:pt x="546280" y="141825"/>
                      <a:pt x="527473" y="141825"/>
                    </a:cubicBezTo>
                    <a:lnTo>
                      <a:pt x="70912" y="141825"/>
                    </a:lnTo>
                    <a:cubicBezTo>
                      <a:pt x="52105" y="141825"/>
                      <a:pt x="34068" y="134354"/>
                      <a:pt x="20770" y="121055"/>
                    </a:cubicBezTo>
                    <a:cubicBezTo>
                      <a:pt x="7471" y="107756"/>
                      <a:pt x="0" y="89719"/>
                      <a:pt x="0" y="70912"/>
                    </a:cubicBezTo>
                    <a:lnTo>
                      <a:pt x="0" y="70912"/>
                    </a:lnTo>
                    <a:cubicBezTo>
                      <a:pt x="0" y="52105"/>
                      <a:pt x="7471" y="34068"/>
                      <a:pt x="20770" y="20770"/>
                    </a:cubicBezTo>
                    <a:cubicBezTo>
                      <a:pt x="34068" y="7471"/>
                      <a:pt x="52105" y="0"/>
                      <a:pt x="70912" y="0"/>
                    </a:cubicBezTo>
                    <a:close/>
                  </a:path>
                </a:pathLst>
              </a:custGeom>
              <a:solidFill>
                <a:srgbClr val="9366E4"/>
              </a:solidFill>
              <a:ln cap="rnd">
                <a:noFill/>
                <a:prstDash val="solid"/>
                <a:round/>
              </a:ln>
            </p:spPr>
          </p:sp>
          <p:sp>
            <p:nvSpPr>
              <p:cNvPr name="TextBox 17" id="17"/>
              <p:cNvSpPr txBox="true"/>
              <p:nvPr/>
            </p:nvSpPr>
            <p:spPr>
              <a:xfrm>
                <a:off x="0" y="-47625"/>
                <a:ext cx="598386" cy="189450"/>
              </a:xfrm>
              <a:prstGeom prst="rect">
                <a:avLst/>
              </a:prstGeom>
            </p:spPr>
            <p:txBody>
              <a:bodyPr anchor="ctr" rtlCol="false" tIns="71438" lIns="71438" bIns="71438" rIns="71438"/>
              <a:lstStyle/>
              <a:p>
                <a:pPr algn="ctr" marL="0" indent="0" lvl="0">
                  <a:lnSpc>
                    <a:spcPts val="3543"/>
                  </a:lnSpc>
                  <a:spcBef>
                    <a:spcPct val="0"/>
                  </a:spcBef>
                </a:pPr>
              </a:p>
            </p:txBody>
          </p:sp>
        </p:grpSp>
        <p:sp>
          <p:nvSpPr>
            <p:cNvPr name="TextBox 18" id="18"/>
            <p:cNvSpPr txBox="true"/>
            <p:nvPr/>
          </p:nvSpPr>
          <p:spPr>
            <a:xfrm rot="0">
              <a:off x="251746" y="100441"/>
              <a:ext cx="2005161" cy="365124"/>
            </a:xfrm>
            <a:prstGeom prst="rect">
              <a:avLst/>
            </a:prstGeom>
          </p:spPr>
          <p:txBody>
            <a:bodyPr anchor="t" rtlCol="false" tIns="0" lIns="0" bIns="0" rIns="0">
              <a:spAutoFit/>
            </a:bodyPr>
            <a:lstStyle/>
            <a:p>
              <a:pPr algn="ctr" marL="0" indent="0" lvl="0">
                <a:lnSpc>
                  <a:spcPts val="2362"/>
                </a:lnSpc>
              </a:pPr>
              <a:r>
                <a:rPr lang="en-US" b="true" sz="1687">
                  <a:solidFill>
                    <a:srgbClr val="FFFFFF"/>
                  </a:solidFill>
                  <a:latin typeface="Montserrat Bold"/>
                  <a:ea typeface="Montserrat Bold"/>
                  <a:cs typeface="Montserrat Bold"/>
                  <a:sym typeface="Montserrat Bold"/>
                </a:rPr>
                <a:t>Resources:</a:t>
              </a:r>
            </a:p>
          </p:txBody>
        </p:sp>
      </p:grpSp>
      <p:grpSp>
        <p:nvGrpSpPr>
          <p:cNvPr name="Group 19" id="19"/>
          <p:cNvGrpSpPr/>
          <p:nvPr/>
        </p:nvGrpSpPr>
        <p:grpSpPr>
          <a:xfrm rot="0">
            <a:off x="4442460" y="6935503"/>
            <a:ext cx="1881491" cy="445936"/>
            <a:chOff x="0" y="0"/>
            <a:chExt cx="2508654" cy="594582"/>
          </a:xfrm>
        </p:grpSpPr>
        <p:grpSp>
          <p:nvGrpSpPr>
            <p:cNvPr name="Group 20" id="20"/>
            <p:cNvGrpSpPr/>
            <p:nvPr/>
          </p:nvGrpSpPr>
          <p:grpSpPr>
            <a:xfrm rot="0">
              <a:off x="0" y="0"/>
              <a:ext cx="2508654" cy="594582"/>
              <a:chOff x="0" y="0"/>
              <a:chExt cx="598386" cy="141825"/>
            </a:xfrm>
          </p:grpSpPr>
          <p:sp>
            <p:nvSpPr>
              <p:cNvPr name="Freeform 21" id="21"/>
              <p:cNvSpPr/>
              <p:nvPr/>
            </p:nvSpPr>
            <p:spPr>
              <a:xfrm flipH="false" flipV="false" rot="0">
                <a:off x="0" y="0"/>
                <a:ext cx="598386" cy="141825"/>
              </a:xfrm>
              <a:custGeom>
                <a:avLst/>
                <a:gdLst/>
                <a:ahLst/>
                <a:cxnLst/>
                <a:rect r="r" b="b" t="t" l="l"/>
                <a:pathLst>
                  <a:path h="141825" w="598386">
                    <a:moveTo>
                      <a:pt x="70912" y="0"/>
                    </a:moveTo>
                    <a:lnTo>
                      <a:pt x="527473" y="0"/>
                    </a:lnTo>
                    <a:cubicBezTo>
                      <a:pt x="546280" y="0"/>
                      <a:pt x="564317" y="7471"/>
                      <a:pt x="577616" y="20770"/>
                    </a:cubicBezTo>
                    <a:cubicBezTo>
                      <a:pt x="590914" y="34068"/>
                      <a:pt x="598386" y="52105"/>
                      <a:pt x="598386" y="70912"/>
                    </a:cubicBezTo>
                    <a:lnTo>
                      <a:pt x="598386" y="70912"/>
                    </a:lnTo>
                    <a:cubicBezTo>
                      <a:pt x="598386" y="89719"/>
                      <a:pt x="590914" y="107756"/>
                      <a:pt x="577616" y="121055"/>
                    </a:cubicBezTo>
                    <a:cubicBezTo>
                      <a:pt x="564317" y="134354"/>
                      <a:pt x="546280" y="141825"/>
                      <a:pt x="527473" y="141825"/>
                    </a:cubicBezTo>
                    <a:lnTo>
                      <a:pt x="70912" y="141825"/>
                    </a:lnTo>
                    <a:cubicBezTo>
                      <a:pt x="52105" y="141825"/>
                      <a:pt x="34068" y="134354"/>
                      <a:pt x="20770" y="121055"/>
                    </a:cubicBezTo>
                    <a:cubicBezTo>
                      <a:pt x="7471" y="107756"/>
                      <a:pt x="0" y="89719"/>
                      <a:pt x="0" y="70912"/>
                    </a:cubicBezTo>
                    <a:lnTo>
                      <a:pt x="0" y="70912"/>
                    </a:lnTo>
                    <a:cubicBezTo>
                      <a:pt x="0" y="52105"/>
                      <a:pt x="7471" y="34068"/>
                      <a:pt x="20770" y="20770"/>
                    </a:cubicBezTo>
                    <a:cubicBezTo>
                      <a:pt x="34068" y="7471"/>
                      <a:pt x="52105" y="0"/>
                      <a:pt x="70912" y="0"/>
                    </a:cubicBezTo>
                    <a:close/>
                  </a:path>
                </a:pathLst>
              </a:custGeom>
              <a:solidFill>
                <a:srgbClr val="E46671"/>
              </a:solidFill>
              <a:ln cap="rnd">
                <a:noFill/>
                <a:prstDash val="solid"/>
                <a:round/>
              </a:ln>
            </p:spPr>
          </p:sp>
          <p:sp>
            <p:nvSpPr>
              <p:cNvPr name="TextBox 22" id="22"/>
              <p:cNvSpPr txBox="true"/>
              <p:nvPr/>
            </p:nvSpPr>
            <p:spPr>
              <a:xfrm>
                <a:off x="0" y="-47625"/>
                <a:ext cx="598386" cy="189450"/>
              </a:xfrm>
              <a:prstGeom prst="rect">
                <a:avLst/>
              </a:prstGeom>
            </p:spPr>
            <p:txBody>
              <a:bodyPr anchor="ctr" rtlCol="false" tIns="71438" lIns="71438" bIns="71438" rIns="71438"/>
              <a:lstStyle/>
              <a:p>
                <a:pPr algn="ctr" marL="0" indent="0" lvl="0">
                  <a:lnSpc>
                    <a:spcPts val="3543"/>
                  </a:lnSpc>
                  <a:spcBef>
                    <a:spcPct val="0"/>
                  </a:spcBef>
                </a:pPr>
              </a:p>
            </p:txBody>
          </p:sp>
        </p:grpSp>
        <p:sp>
          <p:nvSpPr>
            <p:cNvPr name="TextBox 23" id="23"/>
            <p:cNvSpPr txBox="true"/>
            <p:nvPr/>
          </p:nvSpPr>
          <p:spPr>
            <a:xfrm rot="0">
              <a:off x="251746" y="100441"/>
              <a:ext cx="2005161" cy="365124"/>
            </a:xfrm>
            <a:prstGeom prst="rect">
              <a:avLst/>
            </a:prstGeom>
          </p:spPr>
          <p:txBody>
            <a:bodyPr anchor="t" rtlCol="false" tIns="0" lIns="0" bIns="0" rIns="0">
              <a:spAutoFit/>
            </a:bodyPr>
            <a:lstStyle/>
            <a:p>
              <a:pPr algn="ctr" marL="0" indent="0" lvl="0">
                <a:lnSpc>
                  <a:spcPts val="2362"/>
                </a:lnSpc>
              </a:pPr>
              <a:r>
                <a:rPr lang="en-US" b="true" sz="1687">
                  <a:solidFill>
                    <a:srgbClr val="FFFFFF"/>
                  </a:solidFill>
                  <a:latin typeface="Montserrat Bold"/>
                  <a:ea typeface="Montserrat Bold"/>
                  <a:cs typeface="Montserrat Bold"/>
                  <a:sym typeface="Montserrat Bold"/>
                </a:rPr>
                <a:t>Resources:</a:t>
              </a:r>
            </a:p>
          </p:txBody>
        </p:sp>
      </p:grpSp>
      <p:sp>
        <p:nvSpPr>
          <p:cNvPr name="AutoShape 24" id="24"/>
          <p:cNvSpPr/>
          <p:nvPr/>
        </p:nvSpPr>
        <p:spPr>
          <a:xfrm>
            <a:off x="1185111" y="3362935"/>
            <a:ext cx="1761860" cy="0"/>
          </a:xfrm>
          <a:prstGeom prst="line">
            <a:avLst/>
          </a:prstGeom>
          <a:ln cap="flat" w="47625">
            <a:solidFill>
              <a:srgbClr val="9366E4"/>
            </a:solidFill>
            <a:prstDash val="sysDot"/>
            <a:headEnd type="none" len="sm" w="sm"/>
            <a:tailEnd type="none" len="sm" w="sm"/>
          </a:ln>
        </p:spPr>
      </p:sp>
      <p:sp>
        <p:nvSpPr>
          <p:cNvPr name="AutoShape 25" id="25"/>
          <p:cNvSpPr/>
          <p:nvPr/>
        </p:nvSpPr>
        <p:spPr>
          <a:xfrm>
            <a:off x="4502275" y="3362935"/>
            <a:ext cx="1761860" cy="0"/>
          </a:xfrm>
          <a:prstGeom prst="line">
            <a:avLst/>
          </a:prstGeom>
          <a:ln cap="flat" w="47625">
            <a:solidFill>
              <a:srgbClr val="E46671"/>
            </a:solidFill>
            <a:prstDash val="sysDot"/>
            <a:headEnd type="none" len="sm" w="sm"/>
            <a:tailEnd type="none" len="sm" w="sm"/>
          </a:ln>
        </p:spPr>
      </p:sp>
      <p:sp>
        <p:nvSpPr>
          <p:cNvPr name="TextBox 26" id="26"/>
          <p:cNvSpPr txBox="true"/>
          <p:nvPr/>
        </p:nvSpPr>
        <p:spPr>
          <a:xfrm rot="0">
            <a:off x="3343876" y="5067964"/>
            <a:ext cx="38480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Montserrat Ultra-Bold"/>
                <a:ea typeface="Montserrat Ultra-Bold"/>
                <a:cs typeface="Montserrat Ultra-Bold"/>
                <a:sym typeface="Montserrat Ultra-Bold"/>
              </a:rPr>
              <a:t>1</a:t>
            </a:r>
          </a:p>
        </p:txBody>
      </p:sp>
      <p:sp>
        <p:nvSpPr>
          <p:cNvPr name="TextBox 27" id="27"/>
          <p:cNvSpPr txBox="true"/>
          <p:nvPr/>
        </p:nvSpPr>
        <p:spPr>
          <a:xfrm rot="0">
            <a:off x="6689615" y="5067964"/>
            <a:ext cx="38480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a:solidFill>
                  <a:srgbClr val="FFFFFF"/>
                </a:solidFill>
                <a:latin typeface="Montserrat Ultra-Bold"/>
                <a:ea typeface="Montserrat Ultra-Bold"/>
                <a:cs typeface="Montserrat Ultra-Bold"/>
                <a:sym typeface="Montserrat Ultra-Bold"/>
              </a:rPr>
              <a:t>2</a:t>
            </a:r>
          </a:p>
        </p:txBody>
      </p:sp>
      <p:sp>
        <p:nvSpPr>
          <p:cNvPr name="TextBox 28" id="28"/>
          <p:cNvSpPr txBox="true"/>
          <p:nvPr/>
        </p:nvSpPr>
        <p:spPr>
          <a:xfrm rot="0">
            <a:off x="1037341" y="3672498"/>
            <a:ext cx="2057400" cy="2813685"/>
          </a:xfrm>
          <a:prstGeom prst="rect">
            <a:avLst/>
          </a:prstGeom>
        </p:spPr>
        <p:txBody>
          <a:bodyPr anchor="t" rtlCol="false" tIns="0" lIns="0" bIns="0" rIns="0">
            <a:spAutoFit/>
          </a:bodyPr>
          <a:lstStyle/>
          <a:p>
            <a:pPr algn="ctr" marL="0" indent="0" lvl="0">
              <a:lnSpc>
                <a:spcPts val="2099"/>
              </a:lnSpc>
              <a:spcBef>
                <a:spcPct val="0"/>
              </a:spcBef>
            </a:pPr>
            <a:r>
              <a:rPr lang="en-US" sz="1399" strike="noStrike" u="none">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29" id="29"/>
          <p:cNvSpPr txBox="true"/>
          <p:nvPr/>
        </p:nvSpPr>
        <p:spPr>
          <a:xfrm rot="0">
            <a:off x="4354505" y="3672498"/>
            <a:ext cx="2057400" cy="2813685"/>
          </a:xfrm>
          <a:prstGeom prst="rect">
            <a:avLst/>
          </a:prstGeom>
        </p:spPr>
        <p:txBody>
          <a:bodyPr anchor="t" rtlCol="false" tIns="0" lIns="0" bIns="0" rIns="0">
            <a:spAutoFit/>
          </a:bodyPr>
          <a:lstStyle/>
          <a:p>
            <a:pPr algn="ctr" marL="0" indent="0" lvl="0">
              <a:lnSpc>
                <a:spcPts val="2099"/>
              </a:lnSpc>
              <a:spcBef>
                <a:spcPct val="0"/>
              </a:spcBef>
            </a:pPr>
            <a:r>
              <a:rPr lang="en-US" sz="1399" strike="noStrike" u="none">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30" id="30"/>
          <p:cNvSpPr txBox="true"/>
          <p:nvPr/>
        </p:nvSpPr>
        <p:spPr>
          <a:xfrm rot="0">
            <a:off x="1324639" y="2556149"/>
            <a:ext cx="1482804" cy="609092"/>
          </a:xfrm>
          <a:prstGeom prst="rect">
            <a:avLst/>
          </a:prstGeom>
        </p:spPr>
        <p:txBody>
          <a:bodyPr anchor="t" rtlCol="false" tIns="0" lIns="0" bIns="0" rIns="0">
            <a:spAutoFit/>
          </a:bodyPr>
          <a:lstStyle/>
          <a:p>
            <a:pPr algn="ctr" marL="0" indent="0" lvl="0">
              <a:lnSpc>
                <a:spcPts val="2448"/>
              </a:lnSpc>
            </a:pPr>
            <a:r>
              <a:rPr lang="en-US" b="true" sz="1974">
                <a:solidFill>
                  <a:srgbClr val="1C1C1A"/>
                </a:solidFill>
                <a:latin typeface="Montserrat Ultra-Bold"/>
                <a:ea typeface="Montserrat Ultra-Bold"/>
                <a:cs typeface="Montserrat Ultra-Bold"/>
                <a:sym typeface="Montserrat Ultra-Bold"/>
              </a:rPr>
              <a:t>Original idea</a:t>
            </a:r>
          </a:p>
        </p:txBody>
      </p:sp>
      <p:sp>
        <p:nvSpPr>
          <p:cNvPr name="TextBox 31" id="31"/>
          <p:cNvSpPr txBox="true"/>
          <p:nvPr/>
        </p:nvSpPr>
        <p:spPr>
          <a:xfrm rot="0">
            <a:off x="4641803" y="2556149"/>
            <a:ext cx="1482804" cy="609092"/>
          </a:xfrm>
          <a:prstGeom prst="rect">
            <a:avLst/>
          </a:prstGeom>
        </p:spPr>
        <p:txBody>
          <a:bodyPr anchor="t" rtlCol="false" tIns="0" lIns="0" bIns="0" rIns="0">
            <a:spAutoFit/>
          </a:bodyPr>
          <a:lstStyle/>
          <a:p>
            <a:pPr algn="ctr" marL="0" indent="0" lvl="0">
              <a:lnSpc>
                <a:spcPts val="2448"/>
              </a:lnSpc>
            </a:pPr>
            <a:r>
              <a:rPr lang="en-US" b="true" sz="1974">
                <a:solidFill>
                  <a:srgbClr val="1C1C1A"/>
                </a:solidFill>
                <a:latin typeface="Montserrat Ultra-Bold"/>
                <a:ea typeface="Montserrat Ultra-Bold"/>
                <a:cs typeface="Montserrat Ultra-Bold"/>
                <a:sym typeface="Montserrat Ultra-Bold"/>
              </a:rPr>
              <a:t>Idea modern</a:t>
            </a:r>
          </a:p>
        </p:txBody>
      </p:sp>
      <p:sp>
        <p:nvSpPr>
          <p:cNvPr name="TextBox 32" id="32"/>
          <p:cNvSpPr txBox="true"/>
          <p:nvPr/>
        </p:nvSpPr>
        <p:spPr>
          <a:xfrm rot="0">
            <a:off x="984955" y="7574668"/>
            <a:ext cx="2162173" cy="1527810"/>
          </a:xfrm>
          <a:prstGeom prst="rect">
            <a:avLst/>
          </a:prstGeom>
        </p:spPr>
        <p:txBody>
          <a:bodyPr anchor="t" rtlCol="false" tIns="0" lIns="0" bIns="0" rIns="0">
            <a:spAutoFit/>
          </a:bodyPr>
          <a:lstStyle/>
          <a:p>
            <a:pPr algn="ctr"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33" id="33"/>
          <p:cNvSpPr txBox="true"/>
          <p:nvPr/>
        </p:nvSpPr>
        <p:spPr>
          <a:xfrm rot="0">
            <a:off x="4302119" y="7574668"/>
            <a:ext cx="2162173" cy="1527810"/>
          </a:xfrm>
          <a:prstGeom prst="rect">
            <a:avLst/>
          </a:prstGeom>
        </p:spPr>
        <p:txBody>
          <a:bodyPr anchor="t" rtlCol="false" tIns="0" lIns="0" bIns="0" rIns="0">
            <a:spAutoFit/>
          </a:bodyPr>
          <a:lstStyle/>
          <a:p>
            <a:pPr algn="ctr"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grpSp>
        <p:nvGrpSpPr>
          <p:cNvPr name="Group 34" id="34"/>
          <p:cNvGrpSpPr/>
          <p:nvPr/>
        </p:nvGrpSpPr>
        <p:grpSpPr>
          <a:xfrm rot="0">
            <a:off x="9425385" y="4078521"/>
            <a:ext cx="1114289" cy="2715473"/>
            <a:chOff x="0" y="0"/>
            <a:chExt cx="571682" cy="1393164"/>
          </a:xfrm>
        </p:grpSpPr>
        <p:sp>
          <p:nvSpPr>
            <p:cNvPr name="Freeform 35" id="35"/>
            <p:cNvSpPr/>
            <p:nvPr/>
          </p:nvSpPr>
          <p:spPr>
            <a:xfrm flipH="false" flipV="false" rot="0">
              <a:off x="20846" y="0"/>
              <a:ext cx="538924" cy="1393164"/>
            </a:xfrm>
            <a:custGeom>
              <a:avLst/>
              <a:gdLst/>
              <a:ahLst/>
              <a:cxnLst/>
              <a:rect r="r" b="b" t="t" l="l"/>
              <a:pathLst>
                <a:path h="1393164" w="538924">
                  <a:moveTo>
                    <a:pt x="62528" y="0"/>
                  </a:moveTo>
                  <a:lnTo>
                    <a:pt x="264262" y="0"/>
                  </a:lnTo>
                  <a:cubicBezTo>
                    <a:pt x="313669" y="0"/>
                    <a:pt x="357148" y="32608"/>
                    <a:pt x="370984" y="80038"/>
                  </a:cubicBezTo>
                  <a:lnTo>
                    <a:pt x="527488" y="616544"/>
                  </a:lnTo>
                  <a:cubicBezTo>
                    <a:pt x="542736" y="668813"/>
                    <a:pt x="542736" y="724351"/>
                    <a:pt x="527488" y="776620"/>
                  </a:cubicBezTo>
                  <a:lnTo>
                    <a:pt x="370984" y="1313126"/>
                  </a:lnTo>
                  <a:cubicBezTo>
                    <a:pt x="357148" y="1360556"/>
                    <a:pt x="313669" y="1393164"/>
                    <a:pt x="264262" y="1393164"/>
                  </a:cubicBezTo>
                  <a:lnTo>
                    <a:pt x="62528" y="1393164"/>
                  </a:lnTo>
                  <a:cubicBezTo>
                    <a:pt x="42847" y="1393164"/>
                    <a:pt x="24314" y="1383898"/>
                    <a:pt x="12505" y="1368152"/>
                  </a:cubicBezTo>
                  <a:cubicBezTo>
                    <a:pt x="696" y="1352406"/>
                    <a:pt x="-3010" y="1332020"/>
                    <a:pt x="2502" y="1313126"/>
                  </a:cubicBezTo>
                  <a:lnTo>
                    <a:pt x="159006" y="776620"/>
                  </a:lnTo>
                  <a:cubicBezTo>
                    <a:pt x="174254" y="724351"/>
                    <a:pt x="174254" y="668813"/>
                    <a:pt x="159006" y="616544"/>
                  </a:cubicBezTo>
                  <a:lnTo>
                    <a:pt x="2502" y="80038"/>
                  </a:lnTo>
                  <a:cubicBezTo>
                    <a:pt x="-3010" y="61144"/>
                    <a:pt x="696" y="40758"/>
                    <a:pt x="12505" y="25012"/>
                  </a:cubicBezTo>
                  <a:cubicBezTo>
                    <a:pt x="24314" y="9267"/>
                    <a:pt x="42847" y="0"/>
                    <a:pt x="62528" y="0"/>
                  </a:cubicBezTo>
                  <a:close/>
                </a:path>
              </a:pathLst>
            </a:custGeom>
            <a:solidFill>
              <a:srgbClr val="DDA707"/>
            </a:solidFill>
          </p:spPr>
        </p:sp>
        <p:sp>
          <p:nvSpPr>
            <p:cNvPr name="TextBox 36" id="36"/>
            <p:cNvSpPr txBox="true"/>
            <p:nvPr/>
          </p:nvSpPr>
          <p:spPr>
            <a:xfrm>
              <a:off x="177800" y="-38100"/>
              <a:ext cx="317682" cy="1431264"/>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0">
            <a:off x="7422535" y="2239163"/>
            <a:ext cx="2555669" cy="7456534"/>
            <a:chOff x="0" y="0"/>
            <a:chExt cx="812800" cy="2371461"/>
          </a:xfrm>
        </p:grpSpPr>
        <p:sp>
          <p:nvSpPr>
            <p:cNvPr name="Freeform 38" id="38"/>
            <p:cNvSpPr/>
            <p:nvPr/>
          </p:nvSpPr>
          <p:spPr>
            <a:xfrm flipH="false" flipV="false" rot="0">
              <a:off x="0" y="0"/>
              <a:ext cx="812800" cy="2371461"/>
            </a:xfrm>
            <a:custGeom>
              <a:avLst/>
              <a:gdLst/>
              <a:ahLst/>
              <a:cxnLst/>
              <a:rect r="r" b="b" t="t" l="l"/>
              <a:pathLst>
                <a:path h="2371461" w="812800">
                  <a:moveTo>
                    <a:pt x="118143" y="0"/>
                  </a:moveTo>
                  <a:lnTo>
                    <a:pt x="694657" y="0"/>
                  </a:lnTo>
                  <a:cubicBezTo>
                    <a:pt x="725990" y="0"/>
                    <a:pt x="756041" y="12447"/>
                    <a:pt x="778197" y="34603"/>
                  </a:cubicBezTo>
                  <a:cubicBezTo>
                    <a:pt x="800353" y="56759"/>
                    <a:pt x="812800" y="86810"/>
                    <a:pt x="812800" y="118143"/>
                  </a:cubicBezTo>
                  <a:lnTo>
                    <a:pt x="812800" y="2253318"/>
                  </a:lnTo>
                  <a:cubicBezTo>
                    <a:pt x="812800" y="2284652"/>
                    <a:pt x="800353" y="2314702"/>
                    <a:pt x="778197" y="2336858"/>
                  </a:cubicBezTo>
                  <a:cubicBezTo>
                    <a:pt x="756041" y="2359014"/>
                    <a:pt x="725990" y="2371461"/>
                    <a:pt x="694657" y="2371461"/>
                  </a:cubicBezTo>
                  <a:lnTo>
                    <a:pt x="118143" y="2371461"/>
                  </a:lnTo>
                  <a:cubicBezTo>
                    <a:pt x="86810" y="2371461"/>
                    <a:pt x="56759" y="2359014"/>
                    <a:pt x="34603" y="2336858"/>
                  </a:cubicBezTo>
                  <a:cubicBezTo>
                    <a:pt x="12447" y="2314702"/>
                    <a:pt x="0" y="2284652"/>
                    <a:pt x="0" y="2253318"/>
                  </a:cubicBezTo>
                  <a:lnTo>
                    <a:pt x="0" y="118143"/>
                  </a:lnTo>
                  <a:cubicBezTo>
                    <a:pt x="0" y="86810"/>
                    <a:pt x="12447" y="56759"/>
                    <a:pt x="34603" y="34603"/>
                  </a:cubicBezTo>
                  <a:cubicBezTo>
                    <a:pt x="56759" y="12447"/>
                    <a:pt x="86810" y="0"/>
                    <a:pt x="118143" y="0"/>
                  </a:cubicBezTo>
                  <a:close/>
                </a:path>
              </a:pathLst>
            </a:custGeom>
            <a:solidFill>
              <a:srgbClr val="FFE8A3"/>
            </a:solidFill>
            <a:ln cap="rnd">
              <a:noFill/>
              <a:prstDash val="solid"/>
              <a:round/>
            </a:ln>
          </p:spPr>
        </p:sp>
        <p:sp>
          <p:nvSpPr>
            <p:cNvPr name="TextBox 39" id="39"/>
            <p:cNvSpPr txBox="true"/>
            <p:nvPr/>
          </p:nvSpPr>
          <p:spPr>
            <a:xfrm>
              <a:off x="0" y="-38100"/>
              <a:ext cx="812800" cy="2409561"/>
            </a:xfrm>
            <a:prstGeom prst="rect">
              <a:avLst/>
            </a:prstGeom>
          </p:spPr>
          <p:txBody>
            <a:bodyPr anchor="ctr" rtlCol="false" tIns="71438" lIns="71438" bIns="71438" rIns="71438"/>
            <a:lstStyle/>
            <a:p>
              <a:pPr algn="ctr" marL="0" indent="0" lvl="0">
                <a:lnSpc>
                  <a:spcPts val="2756"/>
                </a:lnSpc>
                <a:spcBef>
                  <a:spcPct val="0"/>
                </a:spcBef>
              </a:pPr>
            </a:p>
          </p:txBody>
        </p:sp>
      </p:grpSp>
      <p:grpSp>
        <p:nvGrpSpPr>
          <p:cNvPr name="Group 40" id="40"/>
          <p:cNvGrpSpPr/>
          <p:nvPr/>
        </p:nvGrpSpPr>
        <p:grpSpPr>
          <a:xfrm rot="0">
            <a:off x="7759624" y="6935503"/>
            <a:ext cx="1881491" cy="445936"/>
            <a:chOff x="0" y="0"/>
            <a:chExt cx="2508654" cy="594582"/>
          </a:xfrm>
        </p:grpSpPr>
        <p:grpSp>
          <p:nvGrpSpPr>
            <p:cNvPr name="Group 41" id="41"/>
            <p:cNvGrpSpPr/>
            <p:nvPr/>
          </p:nvGrpSpPr>
          <p:grpSpPr>
            <a:xfrm rot="0">
              <a:off x="0" y="0"/>
              <a:ext cx="2508654" cy="594582"/>
              <a:chOff x="0" y="0"/>
              <a:chExt cx="598386" cy="141825"/>
            </a:xfrm>
          </p:grpSpPr>
          <p:sp>
            <p:nvSpPr>
              <p:cNvPr name="Freeform 42" id="42"/>
              <p:cNvSpPr/>
              <p:nvPr/>
            </p:nvSpPr>
            <p:spPr>
              <a:xfrm flipH="false" flipV="false" rot="0">
                <a:off x="0" y="0"/>
                <a:ext cx="598386" cy="141825"/>
              </a:xfrm>
              <a:custGeom>
                <a:avLst/>
                <a:gdLst/>
                <a:ahLst/>
                <a:cxnLst/>
                <a:rect r="r" b="b" t="t" l="l"/>
                <a:pathLst>
                  <a:path h="141825" w="598386">
                    <a:moveTo>
                      <a:pt x="70912" y="0"/>
                    </a:moveTo>
                    <a:lnTo>
                      <a:pt x="527473" y="0"/>
                    </a:lnTo>
                    <a:cubicBezTo>
                      <a:pt x="546280" y="0"/>
                      <a:pt x="564317" y="7471"/>
                      <a:pt x="577616" y="20770"/>
                    </a:cubicBezTo>
                    <a:cubicBezTo>
                      <a:pt x="590914" y="34068"/>
                      <a:pt x="598386" y="52105"/>
                      <a:pt x="598386" y="70912"/>
                    </a:cubicBezTo>
                    <a:lnTo>
                      <a:pt x="598386" y="70912"/>
                    </a:lnTo>
                    <a:cubicBezTo>
                      <a:pt x="598386" y="89719"/>
                      <a:pt x="590914" y="107756"/>
                      <a:pt x="577616" y="121055"/>
                    </a:cubicBezTo>
                    <a:cubicBezTo>
                      <a:pt x="564317" y="134354"/>
                      <a:pt x="546280" y="141825"/>
                      <a:pt x="527473" y="141825"/>
                    </a:cubicBezTo>
                    <a:lnTo>
                      <a:pt x="70912" y="141825"/>
                    </a:lnTo>
                    <a:cubicBezTo>
                      <a:pt x="52105" y="141825"/>
                      <a:pt x="34068" y="134354"/>
                      <a:pt x="20770" y="121055"/>
                    </a:cubicBezTo>
                    <a:cubicBezTo>
                      <a:pt x="7471" y="107756"/>
                      <a:pt x="0" y="89719"/>
                      <a:pt x="0" y="70912"/>
                    </a:cubicBezTo>
                    <a:lnTo>
                      <a:pt x="0" y="70912"/>
                    </a:lnTo>
                    <a:cubicBezTo>
                      <a:pt x="0" y="52105"/>
                      <a:pt x="7471" y="34068"/>
                      <a:pt x="20770" y="20770"/>
                    </a:cubicBezTo>
                    <a:cubicBezTo>
                      <a:pt x="34068" y="7471"/>
                      <a:pt x="52105" y="0"/>
                      <a:pt x="70912" y="0"/>
                    </a:cubicBezTo>
                    <a:close/>
                  </a:path>
                </a:pathLst>
              </a:custGeom>
              <a:solidFill>
                <a:srgbClr val="DDA707"/>
              </a:solidFill>
              <a:ln cap="rnd">
                <a:noFill/>
                <a:prstDash val="solid"/>
                <a:round/>
              </a:ln>
            </p:spPr>
          </p:sp>
          <p:sp>
            <p:nvSpPr>
              <p:cNvPr name="TextBox 43" id="43"/>
              <p:cNvSpPr txBox="true"/>
              <p:nvPr/>
            </p:nvSpPr>
            <p:spPr>
              <a:xfrm>
                <a:off x="0" y="-47625"/>
                <a:ext cx="598386" cy="189450"/>
              </a:xfrm>
              <a:prstGeom prst="rect">
                <a:avLst/>
              </a:prstGeom>
            </p:spPr>
            <p:txBody>
              <a:bodyPr anchor="ctr" rtlCol="false" tIns="71438" lIns="71438" bIns="71438" rIns="71438"/>
              <a:lstStyle/>
              <a:p>
                <a:pPr algn="ctr" marL="0" indent="0" lvl="0">
                  <a:lnSpc>
                    <a:spcPts val="3543"/>
                  </a:lnSpc>
                  <a:spcBef>
                    <a:spcPct val="0"/>
                  </a:spcBef>
                </a:pPr>
              </a:p>
            </p:txBody>
          </p:sp>
        </p:grpSp>
        <p:sp>
          <p:nvSpPr>
            <p:cNvPr name="TextBox 44" id="44"/>
            <p:cNvSpPr txBox="true"/>
            <p:nvPr/>
          </p:nvSpPr>
          <p:spPr>
            <a:xfrm rot="0">
              <a:off x="251746" y="100441"/>
              <a:ext cx="2005161" cy="365124"/>
            </a:xfrm>
            <a:prstGeom prst="rect">
              <a:avLst/>
            </a:prstGeom>
          </p:spPr>
          <p:txBody>
            <a:bodyPr anchor="t" rtlCol="false" tIns="0" lIns="0" bIns="0" rIns="0">
              <a:spAutoFit/>
            </a:bodyPr>
            <a:lstStyle/>
            <a:p>
              <a:pPr algn="ctr" marL="0" indent="0" lvl="0">
                <a:lnSpc>
                  <a:spcPts val="2362"/>
                </a:lnSpc>
              </a:pPr>
              <a:r>
                <a:rPr lang="en-US" b="true" sz="1687">
                  <a:solidFill>
                    <a:srgbClr val="FFFFFF"/>
                  </a:solidFill>
                  <a:latin typeface="Montserrat Bold"/>
                  <a:ea typeface="Montserrat Bold"/>
                  <a:cs typeface="Montserrat Bold"/>
                  <a:sym typeface="Montserrat Bold"/>
                </a:rPr>
                <a:t>Resources:</a:t>
              </a:r>
            </a:p>
          </p:txBody>
        </p:sp>
      </p:grpSp>
      <p:sp>
        <p:nvSpPr>
          <p:cNvPr name="AutoShape 45" id="45"/>
          <p:cNvSpPr/>
          <p:nvPr/>
        </p:nvSpPr>
        <p:spPr>
          <a:xfrm>
            <a:off x="7819440" y="3362935"/>
            <a:ext cx="1761860" cy="0"/>
          </a:xfrm>
          <a:prstGeom prst="line">
            <a:avLst/>
          </a:prstGeom>
          <a:ln cap="flat" w="47625">
            <a:solidFill>
              <a:srgbClr val="DDA707"/>
            </a:solidFill>
            <a:prstDash val="sysDot"/>
            <a:headEnd type="none" len="sm" w="sm"/>
            <a:tailEnd type="none" len="sm" w="sm"/>
          </a:ln>
        </p:spPr>
      </p:sp>
      <p:sp>
        <p:nvSpPr>
          <p:cNvPr name="TextBox 46" id="46"/>
          <p:cNvSpPr txBox="true"/>
          <p:nvPr/>
        </p:nvSpPr>
        <p:spPr>
          <a:xfrm rot="0">
            <a:off x="10041982" y="5067964"/>
            <a:ext cx="38480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a:solidFill>
                  <a:srgbClr val="FFFFFF"/>
                </a:solidFill>
                <a:latin typeface="Montserrat Ultra-Bold"/>
                <a:ea typeface="Montserrat Ultra-Bold"/>
                <a:cs typeface="Montserrat Ultra-Bold"/>
                <a:sym typeface="Montserrat Ultra-Bold"/>
              </a:rPr>
              <a:t>3</a:t>
            </a:r>
          </a:p>
        </p:txBody>
      </p:sp>
      <p:sp>
        <p:nvSpPr>
          <p:cNvPr name="TextBox 47" id="47"/>
          <p:cNvSpPr txBox="true"/>
          <p:nvPr/>
        </p:nvSpPr>
        <p:spPr>
          <a:xfrm rot="0">
            <a:off x="7671670" y="3672498"/>
            <a:ext cx="2057400" cy="2813685"/>
          </a:xfrm>
          <a:prstGeom prst="rect">
            <a:avLst/>
          </a:prstGeom>
        </p:spPr>
        <p:txBody>
          <a:bodyPr anchor="t" rtlCol="false" tIns="0" lIns="0" bIns="0" rIns="0">
            <a:spAutoFit/>
          </a:bodyPr>
          <a:lstStyle/>
          <a:p>
            <a:pPr algn="ctr" marL="0" indent="0" lvl="0">
              <a:lnSpc>
                <a:spcPts val="2099"/>
              </a:lnSpc>
              <a:spcBef>
                <a:spcPct val="0"/>
              </a:spcBef>
            </a:pPr>
            <a:r>
              <a:rPr lang="en-US" sz="1399" strike="noStrike" u="none">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48" id="48"/>
          <p:cNvSpPr txBox="true"/>
          <p:nvPr/>
        </p:nvSpPr>
        <p:spPr>
          <a:xfrm rot="0">
            <a:off x="7958968" y="2556149"/>
            <a:ext cx="1482804" cy="609092"/>
          </a:xfrm>
          <a:prstGeom prst="rect">
            <a:avLst/>
          </a:prstGeom>
        </p:spPr>
        <p:txBody>
          <a:bodyPr anchor="t" rtlCol="false" tIns="0" lIns="0" bIns="0" rIns="0">
            <a:spAutoFit/>
          </a:bodyPr>
          <a:lstStyle/>
          <a:p>
            <a:pPr algn="ctr" marL="0" indent="0" lvl="0">
              <a:lnSpc>
                <a:spcPts val="2448"/>
              </a:lnSpc>
            </a:pPr>
            <a:r>
              <a:rPr lang="en-US" b="true" sz="1974">
                <a:solidFill>
                  <a:srgbClr val="1C1C1A"/>
                </a:solidFill>
                <a:latin typeface="Montserrat Ultra-Bold"/>
                <a:ea typeface="Montserrat Ultra-Bold"/>
                <a:cs typeface="Montserrat Ultra-Bold"/>
                <a:sym typeface="Montserrat Ultra-Bold"/>
              </a:rPr>
              <a:t>Simple idea</a:t>
            </a:r>
          </a:p>
        </p:txBody>
      </p:sp>
      <p:sp>
        <p:nvSpPr>
          <p:cNvPr name="TextBox 49" id="49"/>
          <p:cNvSpPr txBox="true"/>
          <p:nvPr/>
        </p:nvSpPr>
        <p:spPr>
          <a:xfrm rot="0">
            <a:off x="7619283" y="7574668"/>
            <a:ext cx="2162173" cy="1527810"/>
          </a:xfrm>
          <a:prstGeom prst="rect">
            <a:avLst/>
          </a:prstGeom>
        </p:spPr>
        <p:txBody>
          <a:bodyPr anchor="t" rtlCol="false" tIns="0" lIns="0" bIns="0" rIns="0">
            <a:spAutoFit/>
          </a:bodyPr>
          <a:lstStyle/>
          <a:p>
            <a:pPr algn="ctr"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grpSp>
        <p:nvGrpSpPr>
          <p:cNvPr name="Group 50" id="50"/>
          <p:cNvGrpSpPr/>
          <p:nvPr/>
        </p:nvGrpSpPr>
        <p:grpSpPr>
          <a:xfrm rot="0">
            <a:off x="12742550" y="4078521"/>
            <a:ext cx="1114289" cy="2715473"/>
            <a:chOff x="0" y="0"/>
            <a:chExt cx="571682" cy="1393164"/>
          </a:xfrm>
        </p:grpSpPr>
        <p:sp>
          <p:nvSpPr>
            <p:cNvPr name="Freeform 51" id="51"/>
            <p:cNvSpPr/>
            <p:nvPr/>
          </p:nvSpPr>
          <p:spPr>
            <a:xfrm flipH="false" flipV="false" rot="0">
              <a:off x="20846" y="0"/>
              <a:ext cx="538924" cy="1393164"/>
            </a:xfrm>
            <a:custGeom>
              <a:avLst/>
              <a:gdLst/>
              <a:ahLst/>
              <a:cxnLst/>
              <a:rect r="r" b="b" t="t" l="l"/>
              <a:pathLst>
                <a:path h="1393164" w="538924">
                  <a:moveTo>
                    <a:pt x="62528" y="0"/>
                  </a:moveTo>
                  <a:lnTo>
                    <a:pt x="264262" y="0"/>
                  </a:lnTo>
                  <a:cubicBezTo>
                    <a:pt x="313669" y="0"/>
                    <a:pt x="357148" y="32608"/>
                    <a:pt x="370984" y="80038"/>
                  </a:cubicBezTo>
                  <a:lnTo>
                    <a:pt x="527488" y="616544"/>
                  </a:lnTo>
                  <a:cubicBezTo>
                    <a:pt x="542736" y="668813"/>
                    <a:pt x="542736" y="724351"/>
                    <a:pt x="527488" y="776620"/>
                  </a:cubicBezTo>
                  <a:lnTo>
                    <a:pt x="370984" y="1313126"/>
                  </a:lnTo>
                  <a:cubicBezTo>
                    <a:pt x="357148" y="1360556"/>
                    <a:pt x="313669" y="1393164"/>
                    <a:pt x="264262" y="1393164"/>
                  </a:cubicBezTo>
                  <a:lnTo>
                    <a:pt x="62528" y="1393164"/>
                  </a:lnTo>
                  <a:cubicBezTo>
                    <a:pt x="42847" y="1393164"/>
                    <a:pt x="24314" y="1383898"/>
                    <a:pt x="12505" y="1368152"/>
                  </a:cubicBezTo>
                  <a:cubicBezTo>
                    <a:pt x="696" y="1352406"/>
                    <a:pt x="-3010" y="1332020"/>
                    <a:pt x="2502" y="1313126"/>
                  </a:cubicBezTo>
                  <a:lnTo>
                    <a:pt x="159006" y="776620"/>
                  </a:lnTo>
                  <a:cubicBezTo>
                    <a:pt x="174254" y="724351"/>
                    <a:pt x="174254" y="668813"/>
                    <a:pt x="159006" y="616544"/>
                  </a:cubicBezTo>
                  <a:lnTo>
                    <a:pt x="2502" y="80038"/>
                  </a:lnTo>
                  <a:cubicBezTo>
                    <a:pt x="-3010" y="61144"/>
                    <a:pt x="696" y="40758"/>
                    <a:pt x="12505" y="25012"/>
                  </a:cubicBezTo>
                  <a:cubicBezTo>
                    <a:pt x="24314" y="9267"/>
                    <a:pt x="42847" y="0"/>
                    <a:pt x="62528" y="0"/>
                  </a:cubicBezTo>
                  <a:close/>
                </a:path>
              </a:pathLst>
            </a:custGeom>
            <a:solidFill>
              <a:srgbClr val="38AEB6"/>
            </a:solidFill>
          </p:spPr>
        </p:sp>
        <p:sp>
          <p:nvSpPr>
            <p:cNvPr name="TextBox 52" id="52"/>
            <p:cNvSpPr txBox="true"/>
            <p:nvPr/>
          </p:nvSpPr>
          <p:spPr>
            <a:xfrm>
              <a:off x="177800" y="-38100"/>
              <a:ext cx="317682" cy="1431264"/>
            </a:xfrm>
            <a:prstGeom prst="rect">
              <a:avLst/>
            </a:prstGeom>
          </p:spPr>
          <p:txBody>
            <a:bodyPr anchor="ctr" rtlCol="false" tIns="50800" lIns="50800" bIns="50800" rIns="50800"/>
            <a:lstStyle/>
            <a:p>
              <a:pPr algn="ctr">
                <a:lnSpc>
                  <a:spcPts val="3079"/>
                </a:lnSpc>
              </a:pPr>
            </a:p>
          </p:txBody>
        </p:sp>
      </p:grpSp>
      <p:grpSp>
        <p:nvGrpSpPr>
          <p:cNvPr name="Group 53" id="53"/>
          <p:cNvGrpSpPr/>
          <p:nvPr/>
        </p:nvGrpSpPr>
        <p:grpSpPr>
          <a:xfrm rot="0">
            <a:off x="10739699" y="2239163"/>
            <a:ext cx="2555669" cy="7456534"/>
            <a:chOff x="0" y="0"/>
            <a:chExt cx="812800" cy="2371461"/>
          </a:xfrm>
        </p:grpSpPr>
        <p:sp>
          <p:nvSpPr>
            <p:cNvPr name="Freeform 54" id="54"/>
            <p:cNvSpPr/>
            <p:nvPr/>
          </p:nvSpPr>
          <p:spPr>
            <a:xfrm flipH="false" flipV="false" rot="0">
              <a:off x="0" y="0"/>
              <a:ext cx="812800" cy="2371461"/>
            </a:xfrm>
            <a:custGeom>
              <a:avLst/>
              <a:gdLst/>
              <a:ahLst/>
              <a:cxnLst/>
              <a:rect r="r" b="b" t="t" l="l"/>
              <a:pathLst>
                <a:path h="2371461" w="812800">
                  <a:moveTo>
                    <a:pt x="118143" y="0"/>
                  </a:moveTo>
                  <a:lnTo>
                    <a:pt x="694657" y="0"/>
                  </a:lnTo>
                  <a:cubicBezTo>
                    <a:pt x="725990" y="0"/>
                    <a:pt x="756041" y="12447"/>
                    <a:pt x="778197" y="34603"/>
                  </a:cubicBezTo>
                  <a:cubicBezTo>
                    <a:pt x="800353" y="56759"/>
                    <a:pt x="812800" y="86810"/>
                    <a:pt x="812800" y="118143"/>
                  </a:cubicBezTo>
                  <a:lnTo>
                    <a:pt x="812800" y="2253318"/>
                  </a:lnTo>
                  <a:cubicBezTo>
                    <a:pt x="812800" y="2284652"/>
                    <a:pt x="800353" y="2314702"/>
                    <a:pt x="778197" y="2336858"/>
                  </a:cubicBezTo>
                  <a:cubicBezTo>
                    <a:pt x="756041" y="2359014"/>
                    <a:pt x="725990" y="2371461"/>
                    <a:pt x="694657" y="2371461"/>
                  </a:cubicBezTo>
                  <a:lnTo>
                    <a:pt x="118143" y="2371461"/>
                  </a:lnTo>
                  <a:cubicBezTo>
                    <a:pt x="86810" y="2371461"/>
                    <a:pt x="56759" y="2359014"/>
                    <a:pt x="34603" y="2336858"/>
                  </a:cubicBezTo>
                  <a:cubicBezTo>
                    <a:pt x="12447" y="2314702"/>
                    <a:pt x="0" y="2284652"/>
                    <a:pt x="0" y="2253318"/>
                  </a:cubicBezTo>
                  <a:lnTo>
                    <a:pt x="0" y="118143"/>
                  </a:lnTo>
                  <a:cubicBezTo>
                    <a:pt x="0" y="86810"/>
                    <a:pt x="12447" y="56759"/>
                    <a:pt x="34603" y="34603"/>
                  </a:cubicBezTo>
                  <a:cubicBezTo>
                    <a:pt x="56759" y="12447"/>
                    <a:pt x="86810" y="0"/>
                    <a:pt x="118143" y="0"/>
                  </a:cubicBezTo>
                  <a:close/>
                </a:path>
              </a:pathLst>
            </a:custGeom>
            <a:solidFill>
              <a:srgbClr val="B5EBEF"/>
            </a:solidFill>
            <a:ln cap="rnd">
              <a:noFill/>
              <a:prstDash val="solid"/>
              <a:round/>
            </a:ln>
          </p:spPr>
        </p:sp>
        <p:sp>
          <p:nvSpPr>
            <p:cNvPr name="TextBox 55" id="55"/>
            <p:cNvSpPr txBox="true"/>
            <p:nvPr/>
          </p:nvSpPr>
          <p:spPr>
            <a:xfrm>
              <a:off x="0" y="-38100"/>
              <a:ext cx="812800" cy="2409561"/>
            </a:xfrm>
            <a:prstGeom prst="rect">
              <a:avLst/>
            </a:prstGeom>
          </p:spPr>
          <p:txBody>
            <a:bodyPr anchor="ctr" rtlCol="false" tIns="71438" lIns="71438" bIns="71438" rIns="71438"/>
            <a:lstStyle/>
            <a:p>
              <a:pPr algn="ctr" marL="0" indent="0" lvl="0">
                <a:lnSpc>
                  <a:spcPts val="2756"/>
                </a:lnSpc>
                <a:spcBef>
                  <a:spcPct val="0"/>
                </a:spcBef>
              </a:pPr>
            </a:p>
          </p:txBody>
        </p:sp>
      </p:grpSp>
      <p:grpSp>
        <p:nvGrpSpPr>
          <p:cNvPr name="Group 56" id="56"/>
          <p:cNvGrpSpPr/>
          <p:nvPr/>
        </p:nvGrpSpPr>
        <p:grpSpPr>
          <a:xfrm rot="0">
            <a:off x="11076789" y="6935503"/>
            <a:ext cx="1881491" cy="445936"/>
            <a:chOff x="0" y="0"/>
            <a:chExt cx="2508654" cy="594582"/>
          </a:xfrm>
        </p:grpSpPr>
        <p:grpSp>
          <p:nvGrpSpPr>
            <p:cNvPr name="Group 57" id="57"/>
            <p:cNvGrpSpPr/>
            <p:nvPr/>
          </p:nvGrpSpPr>
          <p:grpSpPr>
            <a:xfrm rot="0">
              <a:off x="0" y="0"/>
              <a:ext cx="2508654" cy="594582"/>
              <a:chOff x="0" y="0"/>
              <a:chExt cx="598386" cy="141825"/>
            </a:xfrm>
          </p:grpSpPr>
          <p:sp>
            <p:nvSpPr>
              <p:cNvPr name="Freeform 58" id="58"/>
              <p:cNvSpPr/>
              <p:nvPr/>
            </p:nvSpPr>
            <p:spPr>
              <a:xfrm flipH="false" flipV="false" rot="0">
                <a:off x="0" y="0"/>
                <a:ext cx="598386" cy="141825"/>
              </a:xfrm>
              <a:custGeom>
                <a:avLst/>
                <a:gdLst/>
                <a:ahLst/>
                <a:cxnLst/>
                <a:rect r="r" b="b" t="t" l="l"/>
                <a:pathLst>
                  <a:path h="141825" w="598386">
                    <a:moveTo>
                      <a:pt x="70912" y="0"/>
                    </a:moveTo>
                    <a:lnTo>
                      <a:pt x="527473" y="0"/>
                    </a:lnTo>
                    <a:cubicBezTo>
                      <a:pt x="546280" y="0"/>
                      <a:pt x="564317" y="7471"/>
                      <a:pt x="577616" y="20770"/>
                    </a:cubicBezTo>
                    <a:cubicBezTo>
                      <a:pt x="590914" y="34068"/>
                      <a:pt x="598386" y="52105"/>
                      <a:pt x="598386" y="70912"/>
                    </a:cubicBezTo>
                    <a:lnTo>
                      <a:pt x="598386" y="70912"/>
                    </a:lnTo>
                    <a:cubicBezTo>
                      <a:pt x="598386" y="89719"/>
                      <a:pt x="590914" y="107756"/>
                      <a:pt x="577616" y="121055"/>
                    </a:cubicBezTo>
                    <a:cubicBezTo>
                      <a:pt x="564317" y="134354"/>
                      <a:pt x="546280" y="141825"/>
                      <a:pt x="527473" y="141825"/>
                    </a:cubicBezTo>
                    <a:lnTo>
                      <a:pt x="70912" y="141825"/>
                    </a:lnTo>
                    <a:cubicBezTo>
                      <a:pt x="52105" y="141825"/>
                      <a:pt x="34068" y="134354"/>
                      <a:pt x="20770" y="121055"/>
                    </a:cubicBezTo>
                    <a:cubicBezTo>
                      <a:pt x="7471" y="107756"/>
                      <a:pt x="0" y="89719"/>
                      <a:pt x="0" y="70912"/>
                    </a:cubicBezTo>
                    <a:lnTo>
                      <a:pt x="0" y="70912"/>
                    </a:lnTo>
                    <a:cubicBezTo>
                      <a:pt x="0" y="52105"/>
                      <a:pt x="7471" y="34068"/>
                      <a:pt x="20770" y="20770"/>
                    </a:cubicBezTo>
                    <a:cubicBezTo>
                      <a:pt x="34068" y="7471"/>
                      <a:pt x="52105" y="0"/>
                      <a:pt x="70912" y="0"/>
                    </a:cubicBezTo>
                    <a:close/>
                  </a:path>
                </a:pathLst>
              </a:custGeom>
              <a:solidFill>
                <a:srgbClr val="38AEB6"/>
              </a:solidFill>
              <a:ln cap="rnd">
                <a:noFill/>
                <a:prstDash val="solid"/>
                <a:round/>
              </a:ln>
            </p:spPr>
          </p:sp>
          <p:sp>
            <p:nvSpPr>
              <p:cNvPr name="TextBox 59" id="59"/>
              <p:cNvSpPr txBox="true"/>
              <p:nvPr/>
            </p:nvSpPr>
            <p:spPr>
              <a:xfrm>
                <a:off x="0" y="-47625"/>
                <a:ext cx="598386" cy="189450"/>
              </a:xfrm>
              <a:prstGeom prst="rect">
                <a:avLst/>
              </a:prstGeom>
            </p:spPr>
            <p:txBody>
              <a:bodyPr anchor="ctr" rtlCol="false" tIns="71438" lIns="71438" bIns="71438" rIns="71438"/>
              <a:lstStyle/>
              <a:p>
                <a:pPr algn="ctr" marL="0" indent="0" lvl="0">
                  <a:lnSpc>
                    <a:spcPts val="3543"/>
                  </a:lnSpc>
                  <a:spcBef>
                    <a:spcPct val="0"/>
                  </a:spcBef>
                </a:pPr>
              </a:p>
            </p:txBody>
          </p:sp>
        </p:grpSp>
        <p:sp>
          <p:nvSpPr>
            <p:cNvPr name="TextBox 60" id="60"/>
            <p:cNvSpPr txBox="true"/>
            <p:nvPr/>
          </p:nvSpPr>
          <p:spPr>
            <a:xfrm rot="0">
              <a:off x="251746" y="100441"/>
              <a:ext cx="2005161" cy="365124"/>
            </a:xfrm>
            <a:prstGeom prst="rect">
              <a:avLst/>
            </a:prstGeom>
          </p:spPr>
          <p:txBody>
            <a:bodyPr anchor="t" rtlCol="false" tIns="0" lIns="0" bIns="0" rIns="0">
              <a:spAutoFit/>
            </a:bodyPr>
            <a:lstStyle/>
            <a:p>
              <a:pPr algn="ctr" marL="0" indent="0" lvl="0">
                <a:lnSpc>
                  <a:spcPts val="2362"/>
                </a:lnSpc>
              </a:pPr>
              <a:r>
                <a:rPr lang="en-US" b="true" sz="1687">
                  <a:solidFill>
                    <a:srgbClr val="FFFFFF"/>
                  </a:solidFill>
                  <a:latin typeface="Montserrat Bold"/>
                  <a:ea typeface="Montserrat Bold"/>
                  <a:cs typeface="Montserrat Bold"/>
                  <a:sym typeface="Montserrat Bold"/>
                </a:rPr>
                <a:t>Resources:</a:t>
              </a:r>
            </a:p>
          </p:txBody>
        </p:sp>
      </p:grpSp>
      <p:sp>
        <p:nvSpPr>
          <p:cNvPr name="AutoShape 61" id="61"/>
          <p:cNvSpPr/>
          <p:nvPr/>
        </p:nvSpPr>
        <p:spPr>
          <a:xfrm>
            <a:off x="11136604" y="3362935"/>
            <a:ext cx="1761860" cy="0"/>
          </a:xfrm>
          <a:prstGeom prst="line">
            <a:avLst/>
          </a:prstGeom>
          <a:ln cap="flat" w="47625">
            <a:solidFill>
              <a:srgbClr val="38AEB6"/>
            </a:solidFill>
            <a:prstDash val="sysDot"/>
            <a:headEnd type="none" len="sm" w="sm"/>
            <a:tailEnd type="none" len="sm" w="sm"/>
          </a:ln>
        </p:spPr>
      </p:sp>
      <p:sp>
        <p:nvSpPr>
          <p:cNvPr name="TextBox 62" id="62"/>
          <p:cNvSpPr txBox="true"/>
          <p:nvPr/>
        </p:nvSpPr>
        <p:spPr>
          <a:xfrm rot="0">
            <a:off x="13368671" y="5067964"/>
            <a:ext cx="38480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a:solidFill>
                  <a:srgbClr val="FFFFFF"/>
                </a:solidFill>
                <a:latin typeface="Montserrat Ultra-Bold"/>
                <a:ea typeface="Montserrat Ultra-Bold"/>
                <a:cs typeface="Montserrat Ultra-Bold"/>
                <a:sym typeface="Montserrat Ultra-Bold"/>
              </a:rPr>
              <a:t>4</a:t>
            </a:r>
          </a:p>
        </p:txBody>
      </p:sp>
      <p:sp>
        <p:nvSpPr>
          <p:cNvPr name="TextBox 63" id="63"/>
          <p:cNvSpPr txBox="true"/>
          <p:nvPr/>
        </p:nvSpPr>
        <p:spPr>
          <a:xfrm rot="0">
            <a:off x="10988834" y="3672498"/>
            <a:ext cx="2057400" cy="2813685"/>
          </a:xfrm>
          <a:prstGeom prst="rect">
            <a:avLst/>
          </a:prstGeom>
        </p:spPr>
        <p:txBody>
          <a:bodyPr anchor="t" rtlCol="false" tIns="0" lIns="0" bIns="0" rIns="0">
            <a:spAutoFit/>
          </a:bodyPr>
          <a:lstStyle/>
          <a:p>
            <a:pPr algn="ctr" marL="0" indent="0" lvl="0">
              <a:lnSpc>
                <a:spcPts val="2099"/>
              </a:lnSpc>
              <a:spcBef>
                <a:spcPct val="0"/>
              </a:spcBef>
            </a:pPr>
            <a:r>
              <a:rPr lang="en-US" sz="1399" strike="noStrike" u="none">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64" id="64"/>
          <p:cNvSpPr txBox="true"/>
          <p:nvPr/>
        </p:nvSpPr>
        <p:spPr>
          <a:xfrm rot="0">
            <a:off x="11136604" y="2556149"/>
            <a:ext cx="1761860" cy="609092"/>
          </a:xfrm>
          <a:prstGeom prst="rect">
            <a:avLst/>
          </a:prstGeom>
        </p:spPr>
        <p:txBody>
          <a:bodyPr anchor="t" rtlCol="false" tIns="0" lIns="0" bIns="0" rIns="0">
            <a:spAutoFit/>
          </a:bodyPr>
          <a:lstStyle/>
          <a:p>
            <a:pPr algn="ctr" marL="0" indent="0" lvl="0">
              <a:lnSpc>
                <a:spcPts val="2448"/>
              </a:lnSpc>
            </a:pPr>
            <a:r>
              <a:rPr lang="en-US" b="true" sz="1974">
                <a:solidFill>
                  <a:srgbClr val="1C1C1A"/>
                </a:solidFill>
                <a:latin typeface="Montserrat Ultra-Bold"/>
                <a:ea typeface="Montserrat Ultra-Bold"/>
                <a:cs typeface="Montserrat Ultra-Bold"/>
                <a:sym typeface="Montserrat Ultra-Bold"/>
              </a:rPr>
              <a:t>Professional idea</a:t>
            </a:r>
          </a:p>
        </p:txBody>
      </p:sp>
      <p:sp>
        <p:nvSpPr>
          <p:cNvPr name="TextBox 65" id="65"/>
          <p:cNvSpPr txBox="true"/>
          <p:nvPr/>
        </p:nvSpPr>
        <p:spPr>
          <a:xfrm rot="0">
            <a:off x="10936448" y="7574668"/>
            <a:ext cx="2162173" cy="1527810"/>
          </a:xfrm>
          <a:prstGeom prst="rect">
            <a:avLst/>
          </a:prstGeom>
        </p:spPr>
        <p:txBody>
          <a:bodyPr anchor="t" rtlCol="false" tIns="0" lIns="0" bIns="0" rIns="0">
            <a:spAutoFit/>
          </a:bodyPr>
          <a:lstStyle/>
          <a:p>
            <a:pPr algn="ctr"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grpSp>
        <p:nvGrpSpPr>
          <p:cNvPr name="Group 66" id="66"/>
          <p:cNvGrpSpPr/>
          <p:nvPr/>
        </p:nvGrpSpPr>
        <p:grpSpPr>
          <a:xfrm rot="0">
            <a:off x="16059714" y="4078521"/>
            <a:ext cx="1114289" cy="2715473"/>
            <a:chOff x="0" y="0"/>
            <a:chExt cx="571682" cy="1393164"/>
          </a:xfrm>
        </p:grpSpPr>
        <p:sp>
          <p:nvSpPr>
            <p:cNvPr name="Freeform 67" id="67"/>
            <p:cNvSpPr/>
            <p:nvPr/>
          </p:nvSpPr>
          <p:spPr>
            <a:xfrm flipH="false" flipV="false" rot="0">
              <a:off x="20846" y="0"/>
              <a:ext cx="538924" cy="1393164"/>
            </a:xfrm>
            <a:custGeom>
              <a:avLst/>
              <a:gdLst/>
              <a:ahLst/>
              <a:cxnLst/>
              <a:rect r="r" b="b" t="t" l="l"/>
              <a:pathLst>
                <a:path h="1393164" w="538924">
                  <a:moveTo>
                    <a:pt x="62528" y="0"/>
                  </a:moveTo>
                  <a:lnTo>
                    <a:pt x="264262" y="0"/>
                  </a:lnTo>
                  <a:cubicBezTo>
                    <a:pt x="313669" y="0"/>
                    <a:pt x="357148" y="32608"/>
                    <a:pt x="370984" y="80038"/>
                  </a:cubicBezTo>
                  <a:lnTo>
                    <a:pt x="527488" y="616544"/>
                  </a:lnTo>
                  <a:cubicBezTo>
                    <a:pt x="542736" y="668813"/>
                    <a:pt x="542736" y="724351"/>
                    <a:pt x="527488" y="776620"/>
                  </a:cubicBezTo>
                  <a:lnTo>
                    <a:pt x="370984" y="1313126"/>
                  </a:lnTo>
                  <a:cubicBezTo>
                    <a:pt x="357148" y="1360556"/>
                    <a:pt x="313669" y="1393164"/>
                    <a:pt x="264262" y="1393164"/>
                  </a:cubicBezTo>
                  <a:lnTo>
                    <a:pt x="62528" y="1393164"/>
                  </a:lnTo>
                  <a:cubicBezTo>
                    <a:pt x="42847" y="1393164"/>
                    <a:pt x="24314" y="1383898"/>
                    <a:pt x="12505" y="1368152"/>
                  </a:cubicBezTo>
                  <a:cubicBezTo>
                    <a:pt x="696" y="1352406"/>
                    <a:pt x="-3010" y="1332020"/>
                    <a:pt x="2502" y="1313126"/>
                  </a:cubicBezTo>
                  <a:lnTo>
                    <a:pt x="159006" y="776620"/>
                  </a:lnTo>
                  <a:cubicBezTo>
                    <a:pt x="174254" y="724351"/>
                    <a:pt x="174254" y="668813"/>
                    <a:pt x="159006" y="616544"/>
                  </a:cubicBezTo>
                  <a:lnTo>
                    <a:pt x="2502" y="80038"/>
                  </a:lnTo>
                  <a:cubicBezTo>
                    <a:pt x="-3010" y="61144"/>
                    <a:pt x="696" y="40758"/>
                    <a:pt x="12505" y="25012"/>
                  </a:cubicBezTo>
                  <a:cubicBezTo>
                    <a:pt x="24314" y="9267"/>
                    <a:pt x="42847" y="0"/>
                    <a:pt x="62528" y="0"/>
                  </a:cubicBezTo>
                  <a:close/>
                </a:path>
              </a:pathLst>
            </a:custGeom>
            <a:solidFill>
              <a:srgbClr val="9366E4"/>
            </a:solidFill>
          </p:spPr>
        </p:sp>
        <p:sp>
          <p:nvSpPr>
            <p:cNvPr name="TextBox 68" id="68"/>
            <p:cNvSpPr txBox="true"/>
            <p:nvPr/>
          </p:nvSpPr>
          <p:spPr>
            <a:xfrm>
              <a:off x="177800" y="-38100"/>
              <a:ext cx="317682" cy="1431264"/>
            </a:xfrm>
            <a:prstGeom prst="rect">
              <a:avLst/>
            </a:prstGeom>
          </p:spPr>
          <p:txBody>
            <a:bodyPr anchor="ctr" rtlCol="false" tIns="50800" lIns="50800" bIns="50800" rIns="50800"/>
            <a:lstStyle/>
            <a:p>
              <a:pPr algn="ctr">
                <a:lnSpc>
                  <a:spcPts val="3079"/>
                </a:lnSpc>
              </a:pPr>
            </a:p>
          </p:txBody>
        </p:sp>
      </p:grpSp>
      <p:grpSp>
        <p:nvGrpSpPr>
          <p:cNvPr name="Group 69" id="69"/>
          <p:cNvGrpSpPr/>
          <p:nvPr/>
        </p:nvGrpSpPr>
        <p:grpSpPr>
          <a:xfrm rot="0">
            <a:off x="14056864" y="2239163"/>
            <a:ext cx="2555669" cy="7456534"/>
            <a:chOff x="0" y="0"/>
            <a:chExt cx="812800" cy="2371461"/>
          </a:xfrm>
        </p:grpSpPr>
        <p:sp>
          <p:nvSpPr>
            <p:cNvPr name="Freeform 70" id="70"/>
            <p:cNvSpPr/>
            <p:nvPr/>
          </p:nvSpPr>
          <p:spPr>
            <a:xfrm flipH="false" flipV="false" rot="0">
              <a:off x="0" y="0"/>
              <a:ext cx="812800" cy="2371461"/>
            </a:xfrm>
            <a:custGeom>
              <a:avLst/>
              <a:gdLst/>
              <a:ahLst/>
              <a:cxnLst/>
              <a:rect r="r" b="b" t="t" l="l"/>
              <a:pathLst>
                <a:path h="2371461" w="812800">
                  <a:moveTo>
                    <a:pt x="118143" y="0"/>
                  </a:moveTo>
                  <a:lnTo>
                    <a:pt x="694657" y="0"/>
                  </a:lnTo>
                  <a:cubicBezTo>
                    <a:pt x="725990" y="0"/>
                    <a:pt x="756041" y="12447"/>
                    <a:pt x="778197" y="34603"/>
                  </a:cubicBezTo>
                  <a:cubicBezTo>
                    <a:pt x="800353" y="56759"/>
                    <a:pt x="812800" y="86810"/>
                    <a:pt x="812800" y="118143"/>
                  </a:cubicBezTo>
                  <a:lnTo>
                    <a:pt x="812800" y="2253318"/>
                  </a:lnTo>
                  <a:cubicBezTo>
                    <a:pt x="812800" y="2284652"/>
                    <a:pt x="800353" y="2314702"/>
                    <a:pt x="778197" y="2336858"/>
                  </a:cubicBezTo>
                  <a:cubicBezTo>
                    <a:pt x="756041" y="2359014"/>
                    <a:pt x="725990" y="2371461"/>
                    <a:pt x="694657" y="2371461"/>
                  </a:cubicBezTo>
                  <a:lnTo>
                    <a:pt x="118143" y="2371461"/>
                  </a:lnTo>
                  <a:cubicBezTo>
                    <a:pt x="86810" y="2371461"/>
                    <a:pt x="56759" y="2359014"/>
                    <a:pt x="34603" y="2336858"/>
                  </a:cubicBezTo>
                  <a:cubicBezTo>
                    <a:pt x="12447" y="2314702"/>
                    <a:pt x="0" y="2284652"/>
                    <a:pt x="0" y="2253318"/>
                  </a:cubicBezTo>
                  <a:lnTo>
                    <a:pt x="0" y="118143"/>
                  </a:lnTo>
                  <a:cubicBezTo>
                    <a:pt x="0" y="86810"/>
                    <a:pt x="12447" y="56759"/>
                    <a:pt x="34603" y="34603"/>
                  </a:cubicBezTo>
                  <a:cubicBezTo>
                    <a:pt x="56759" y="12447"/>
                    <a:pt x="86810" y="0"/>
                    <a:pt x="118143" y="0"/>
                  </a:cubicBezTo>
                  <a:close/>
                </a:path>
              </a:pathLst>
            </a:custGeom>
            <a:solidFill>
              <a:srgbClr val="EAE0FF"/>
            </a:solidFill>
            <a:ln cap="rnd">
              <a:noFill/>
              <a:prstDash val="solid"/>
              <a:round/>
            </a:ln>
          </p:spPr>
        </p:sp>
        <p:sp>
          <p:nvSpPr>
            <p:cNvPr name="TextBox 71" id="71"/>
            <p:cNvSpPr txBox="true"/>
            <p:nvPr/>
          </p:nvSpPr>
          <p:spPr>
            <a:xfrm>
              <a:off x="0" y="-38100"/>
              <a:ext cx="812800" cy="2409561"/>
            </a:xfrm>
            <a:prstGeom prst="rect">
              <a:avLst/>
            </a:prstGeom>
          </p:spPr>
          <p:txBody>
            <a:bodyPr anchor="ctr" rtlCol="false" tIns="71438" lIns="71438" bIns="71438" rIns="71438"/>
            <a:lstStyle/>
            <a:p>
              <a:pPr algn="ctr" marL="0" indent="0" lvl="0">
                <a:lnSpc>
                  <a:spcPts val="2756"/>
                </a:lnSpc>
                <a:spcBef>
                  <a:spcPct val="0"/>
                </a:spcBef>
              </a:pPr>
            </a:p>
          </p:txBody>
        </p:sp>
      </p:grpSp>
      <p:grpSp>
        <p:nvGrpSpPr>
          <p:cNvPr name="Group 72" id="72"/>
          <p:cNvGrpSpPr/>
          <p:nvPr/>
        </p:nvGrpSpPr>
        <p:grpSpPr>
          <a:xfrm rot="0">
            <a:off x="14393953" y="6935503"/>
            <a:ext cx="1881491" cy="445936"/>
            <a:chOff x="0" y="0"/>
            <a:chExt cx="2508654" cy="594582"/>
          </a:xfrm>
        </p:grpSpPr>
        <p:grpSp>
          <p:nvGrpSpPr>
            <p:cNvPr name="Group 73" id="73"/>
            <p:cNvGrpSpPr/>
            <p:nvPr/>
          </p:nvGrpSpPr>
          <p:grpSpPr>
            <a:xfrm rot="0">
              <a:off x="0" y="0"/>
              <a:ext cx="2508654" cy="594582"/>
              <a:chOff x="0" y="0"/>
              <a:chExt cx="598386" cy="141825"/>
            </a:xfrm>
          </p:grpSpPr>
          <p:sp>
            <p:nvSpPr>
              <p:cNvPr name="Freeform 74" id="74"/>
              <p:cNvSpPr/>
              <p:nvPr/>
            </p:nvSpPr>
            <p:spPr>
              <a:xfrm flipH="false" flipV="false" rot="0">
                <a:off x="0" y="0"/>
                <a:ext cx="598386" cy="141825"/>
              </a:xfrm>
              <a:custGeom>
                <a:avLst/>
                <a:gdLst/>
                <a:ahLst/>
                <a:cxnLst/>
                <a:rect r="r" b="b" t="t" l="l"/>
                <a:pathLst>
                  <a:path h="141825" w="598386">
                    <a:moveTo>
                      <a:pt x="70912" y="0"/>
                    </a:moveTo>
                    <a:lnTo>
                      <a:pt x="527473" y="0"/>
                    </a:lnTo>
                    <a:cubicBezTo>
                      <a:pt x="546280" y="0"/>
                      <a:pt x="564317" y="7471"/>
                      <a:pt x="577616" y="20770"/>
                    </a:cubicBezTo>
                    <a:cubicBezTo>
                      <a:pt x="590914" y="34068"/>
                      <a:pt x="598386" y="52105"/>
                      <a:pt x="598386" y="70912"/>
                    </a:cubicBezTo>
                    <a:lnTo>
                      <a:pt x="598386" y="70912"/>
                    </a:lnTo>
                    <a:cubicBezTo>
                      <a:pt x="598386" y="89719"/>
                      <a:pt x="590914" y="107756"/>
                      <a:pt x="577616" y="121055"/>
                    </a:cubicBezTo>
                    <a:cubicBezTo>
                      <a:pt x="564317" y="134354"/>
                      <a:pt x="546280" y="141825"/>
                      <a:pt x="527473" y="141825"/>
                    </a:cubicBezTo>
                    <a:lnTo>
                      <a:pt x="70912" y="141825"/>
                    </a:lnTo>
                    <a:cubicBezTo>
                      <a:pt x="52105" y="141825"/>
                      <a:pt x="34068" y="134354"/>
                      <a:pt x="20770" y="121055"/>
                    </a:cubicBezTo>
                    <a:cubicBezTo>
                      <a:pt x="7471" y="107756"/>
                      <a:pt x="0" y="89719"/>
                      <a:pt x="0" y="70912"/>
                    </a:cubicBezTo>
                    <a:lnTo>
                      <a:pt x="0" y="70912"/>
                    </a:lnTo>
                    <a:cubicBezTo>
                      <a:pt x="0" y="52105"/>
                      <a:pt x="7471" y="34068"/>
                      <a:pt x="20770" y="20770"/>
                    </a:cubicBezTo>
                    <a:cubicBezTo>
                      <a:pt x="34068" y="7471"/>
                      <a:pt x="52105" y="0"/>
                      <a:pt x="70912" y="0"/>
                    </a:cubicBezTo>
                    <a:close/>
                  </a:path>
                </a:pathLst>
              </a:custGeom>
              <a:solidFill>
                <a:srgbClr val="9366E4"/>
              </a:solidFill>
              <a:ln cap="rnd">
                <a:noFill/>
                <a:prstDash val="solid"/>
                <a:round/>
              </a:ln>
            </p:spPr>
          </p:sp>
          <p:sp>
            <p:nvSpPr>
              <p:cNvPr name="TextBox 75" id="75"/>
              <p:cNvSpPr txBox="true"/>
              <p:nvPr/>
            </p:nvSpPr>
            <p:spPr>
              <a:xfrm>
                <a:off x="0" y="-47625"/>
                <a:ext cx="598386" cy="189450"/>
              </a:xfrm>
              <a:prstGeom prst="rect">
                <a:avLst/>
              </a:prstGeom>
            </p:spPr>
            <p:txBody>
              <a:bodyPr anchor="ctr" rtlCol="false" tIns="71438" lIns="71438" bIns="71438" rIns="71438"/>
              <a:lstStyle/>
              <a:p>
                <a:pPr algn="ctr" marL="0" indent="0" lvl="0">
                  <a:lnSpc>
                    <a:spcPts val="3543"/>
                  </a:lnSpc>
                  <a:spcBef>
                    <a:spcPct val="0"/>
                  </a:spcBef>
                </a:pPr>
              </a:p>
            </p:txBody>
          </p:sp>
        </p:grpSp>
        <p:sp>
          <p:nvSpPr>
            <p:cNvPr name="TextBox 76" id="76"/>
            <p:cNvSpPr txBox="true"/>
            <p:nvPr/>
          </p:nvSpPr>
          <p:spPr>
            <a:xfrm rot="0">
              <a:off x="251746" y="100441"/>
              <a:ext cx="2005161" cy="365124"/>
            </a:xfrm>
            <a:prstGeom prst="rect">
              <a:avLst/>
            </a:prstGeom>
          </p:spPr>
          <p:txBody>
            <a:bodyPr anchor="t" rtlCol="false" tIns="0" lIns="0" bIns="0" rIns="0">
              <a:spAutoFit/>
            </a:bodyPr>
            <a:lstStyle/>
            <a:p>
              <a:pPr algn="ctr" marL="0" indent="0" lvl="0">
                <a:lnSpc>
                  <a:spcPts val="2362"/>
                </a:lnSpc>
              </a:pPr>
              <a:r>
                <a:rPr lang="en-US" b="true" sz="1687">
                  <a:solidFill>
                    <a:srgbClr val="FFFFFF"/>
                  </a:solidFill>
                  <a:latin typeface="Montserrat Bold"/>
                  <a:ea typeface="Montserrat Bold"/>
                  <a:cs typeface="Montserrat Bold"/>
                  <a:sym typeface="Montserrat Bold"/>
                </a:rPr>
                <a:t>Resources:</a:t>
              </a:r>
            </a:p>
          </p:txBody>
        </p:sp>
      </p:grpSp>
      <p:sp>
        <p:nvSpPr>
          <p:cNvPr name="AutoShape 77" id="77"/>
          <p:cNvSpPr/>
          <p:nvPr/>
        </p:nvSpPr>
        <p:spPr>
          <a:xfrm>
            <a:off x="14453768" y="3362935"/>
            <a:ext cx="1761860" cy="0"/>
          </a:xfrm>
          <a:prstGeom prst="line">
            <a:avLst/>
          </a:prstGeom>
          <a:ln cap="flat" w="47625">
            <a:solidFill>
              <a:srgbClr val="9366E4"/>
            </a:solidFill>
            <a:prstDash val="sysDot"/>
            <a:headEnd type="none" len="sm" w="sm"/>
            <a:tailEnd type="none" len="sm" w="sm"/>
          </a:ln>
        </p:spPr>
      </p:sp>
      <p:sp>
        <p:nvSpPr>
          <p:cNvPr name="TextBox 78" id="78"/>
          <p:cNvSpPr txBox="true"/>
          <p:nvPr/>
        </p:nvSpPr>
        <p:spPr>
          <a:xfrm rot="0">
            <a:off x="16650633" y="5067964"/>
            <a:ext cx="384805" cy="669925"/>
          </a:xfrm>
          <a:prstGeom prst="rect">
            <a:avLst/>
          </a:prstGeom>
        </p:spPr>
        <p:txBody>
          <a:bodyPr anchor="t" rtlCol="false" tIns="0" lIns="0" bIns="0" rIns="0">
            <a:spAutoFit/>
          </a:bodyPr>
          <a:lstStyle/>
          <a:p>
            <a:pPr algn="ctr" marL="0" indent="0" lvl="1">
              <a:lnSpc>
                <a:spcPts val="5599"/>
              </a:lnSpc>
              <a:spcBef>
                <a:spcPct val="0"/>
              </a:spcBef>
            </a:pPr>
            <a:r>
              <a:rPr lang="en-US" b="true" sz="3999" spc="167">
                <a:solidFill>
                  <a:srgbClr val="FFFFFF"/>
                </a:solidFill>
                <a:latin typeface="Montserrat Ultra-Bold"/>
                <a:ea typeface="Montserrat Ultra-Bold"/>
                <a:cs typeface="Montserrat Ultra-Bold"/>
                <a:sym typeface="Montserrat Ultra-Bold"/>
              </a:rPr>
              <a:t>5</a:t>
            </a:r>
          </a:p>
        </p:txBody>
      </p:sp>
      <p:sp>
        <p:nvSpPr>
          <p:cNvPr name="TextBox 79" id="79"/>
          <p:cNvSpPr txBox="true"/>
          <p:nvPr/>
        </p:nvSpPr>
        <p:spPr>
          <a:xfrm rot="0">
            <a:off x="14305998" y="3672498"/>
            <a:ext cx="2057400" cy="2813685"/>
          </a:xfrm>
          <a:prstGeom prst="rect">
            <a:avLst/>
          </a:prstGeom>
        </p:spPr>
        <p:txBody>
          <a:bodyPr anchor="t" rtlCol="false" tIns="0" lIns="0" bIns="0" rIns="0">
            <a:spAutoFit/>
          </a:bodyPr>
          <a:lstStyle/>
          <a:p>
            <a:pPr algn="ctr" marL="0" indent="0" lvl="0">
              <a:lnSpc>
                <a:spcPts val="2099"/>
              </a:lnSpc>
              <a:spcBef>
                <a:spcPct val="0"/>
              </a:spcBef>
            </a:pPr>
            <a:r>
              <a:rPr lang="en-US" sz="1399" strike="noStrike" u="none">
                <a:solidFill>
                  <a:srgbClr val="1C1C1A"/>
                </a:solidFill>
                <a:latin typeface="Montserrat"/>
                <a:ea typeface="Montserrat"/>
                <a:cs typeface="Montserrat"/>
                <a:sym typeface="Montserrat"/>
              </a:rPr>
              <a:t>Lorem ipsum dolor sit amet, consectetur adipiscing elit, sed do eiusmod tempor incididunt ut labore et dolore magna aliqua. Porta nibh venenatis cras sed. Magna etiam tempor orci eu lobortis elementum nibh tellus.</a:t>
            </a:r>
          </a:p>
        </p:txBody>
      </p:sp>
      <p:sp>
        <p:nvSpPr>
          <p:cNvPr name="TextBox 80" id="80"/>
          <p:cNvSpPr txBox="true"/>
          <p:nvPr/>
        </p:nvSpPr>
        <p:spPr>
          <a:xfrm rot="0">
            <a:off x="14593296" y="2556149"/>
            <a:ext cx="1482804" cy="609092"/>
          </a:xfrm>
          <a:prstGeom prst="rect">
            <a:avLst/>
          </a:prstGeom>
        </p:spPr>
        <p:txBody>
          <a:bodyPr anchor="t" rtlCol="false" tIns="0" lIns="0" bIns="0" rIns="0">
            <a:spAutoFit/>
          </a:bodyPr>
          <a:lstStyle/>
          <a:p>
            <a:pPr algn="ctr" marL="0" indent="0" lvl="0">
              <a:lnSpc>
                <a:spcPts val="2448"/>
              </a:lnSpc>
            </a:pPr>
            <a:r>
              <a:rPr lang="en-US" b="true" sz="1974">
                <a:solidFill>
                  <a:srgbClr val="1C1C1A"/>
                </a:solidFill>
                <a:latin typeface="Montserrat Ultra-Bold"/>
                <a:ea typeface="Montserrat Ultra-Bold"/>
                <a:cs typeface="Montserrat Ultra-Bold"/>
                <a:sym typeface="Montserrat Ultra-Bold"/>
              </a:rPr>
              <a:t>Creative idea</a:t>
            </a:r>
          </a:p>
        </p:txBody>
      </p:sp>
      <p:sp>
        <p:nvSpPr>
          <p:cNvPr name="TextBox 81" id="81"/>
          <p:cNvSpPr txBox="true"/>
          <p:nvPr/>
        </p:nvSpPr>
        <p:spPr>
          <a:xfrm rot="0">
            <a:off x="14253612" y="7574668"/>
            <a:ext cx="2162173" cy="1527810"/>
          </a:xfrm>
          <a:prstGeom prst="rect">
            <a:avLst/>
          </a:prstGeom>
        </p:spPr>
        <p:txBody>
          <a:bodyPr anchor="t" rtlCol="false" tIns="0" lIns="0" bIns="0" rIns="0">
            <a:spAutoFit/>
          </a:bodyPr>
          <a:lstStyle/>
          <a:p>
            <a:pPr algn="ctr"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sit incididunt ut labore et dolore magna aliqua.</a:t>
            </a:r>
          </a:p>
        </p:txBody>
      </p:sp>
      <p:sp>
        <p:nvSpPr>
          <p:cNvPr name="TextBox 82" id="82"/>
          <p:cNvSpPr txBox="true"/>
          <p:nvPr/>
        </p:nvSpPr>
        <p:spPr>
          <a:xfrm rot="0">
            <a:off x="5620978" y="679768"/>
            <a:ext cx="7046045" cy="764540"/>
          </a:xfrm>
          <a:prstGeom prst="rect">
            <a:avLst/>
          </a:prstGeom>
        </p:spPr>
        <p:txBody>
          <a:bodyPr anchor="t" rtlCol="false" tIns="0" lIns="0" bIns="0" rIns="0">
            <a:spAutoFit/>
          </a:bodyPr>
          <a:lstStyle/>
          <a:p>
            <a:pPr algn="ctr" marL="0" indent="0" lvl="0">
              <a:lnSpc>
                <a:spcPts val="5829"/>
              </a:lnSpc>
            </a:pPr>
            <a:r>
              <a:rPr lang="en-US" b="true" sz="5499">
                <a:solidFill>
                  <a:srgbClr val="1C1C1A"/>
                </a:solidFill>
                <a:latin typeface="Montserrat Ultra-Bold"/>
                <a:ea typeface="Montserrat Ultra-Bold"/>
                <a:cs typeface="Montserrat Ultra-Bold"/>
                <a:sym typeface="Montserrat Ultra-Bold"/>
              </a:rPr>
              <a:t>Concept map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8FF"/>
        </a:solidFill>
      </p:bgPr>
    </p:bg>
    <p:spTree>
      <p:nvGrpSpPr>
        <p:cNvPr id="1" name=""/>
        <p:cNvGrpSpPr/>
        <p:nvPr/>
      </p:nvGrpSpPr>
      <p:grpSpPr>
        <a:xfrm>
          <a:off x="0" y="0"/>
          <a:ext cx="0" cy="0"/>
          <a:chOff x="0" y="0"/>
          <a:chExt cx="0" cy="0"/>
        </a:xfrm>
      </p:grpSpPr>
      <p:grpSp>
        <p:nvGrpSpPr>
          <p:cNvPr name="Group 2" id="2"/>
          <p:cNvGrpSpPr/>
          <p:nvPr/>
        </p:nvGrpSpPr>
        <p:grpSpPr>
          <a:xfrm rot="0">
            <a:off x="1933225" y="5199376"/>
            <a:ext cx="5167312" cy="1201049"/>
            <a:chOff x="0" y="0"/>
            <a:chExt cx="812800" cy="188921"/>
          </a:xfrm>
        </p:grpSpPr>
        <p:sp>
          <p:nvSpPr>
            <p:cNvPr name="Freeform 3" id="3"/>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E46671"/>
            </a:solidFill>
          </p:spPr>
        </p:sp>
        <p:sp>
          <p:nvSpPr>
            <p:cNvPr name="TextBox 4" id="4"/>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2796168" y="4796766"/>
            <a:ext cx="5700075" cy="2006269"/>
            <a:chOff x="0" y="0"/>
            <a:chExt cx="1731954" cy="609600"/>
          </a:xfrm>
        </p:grpSpPr>
        <p:sp>
          <p:nvSpPr>
            <p:cNvPr name="Freeform 6" id="6"/>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FFBEC4"/>
            </a:solidFill>
            <a:ln cap="rnd">
              <a:noFill/>
              <a:prstDash val="solid"/>
              <a:round/>
            </a:ln>
          </p:spPr>
        </p:sp>
        <p:sp>
          <p:nvSpPr>
            <p:cNvPr name="TextBox 7" id="7"/>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2042244" y="5433015"/>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02</a:t>
            </a:r>
          </a:p>
        </p:txBody>
      </p:sp>
      <p:grpSp>
        <p:nvGrpSpPr>
          <p:cNvPr name="Group 9" id="9"/>
          <p:cNvGrpSpPr/>
          <p:nvPr/>
        </p:nvGrpSpPr>
        <p:grpSpPr>
          <a:xfrm rot="0">
            <a:off x="9871371" y="5199376"/>
            <a:ext cx="5167312" cy="1201049"/>
            <a:chOff x="0" y="0"/>
            <a:chExt cx="812800" cy="188921"/>
          </a:xfrm>
        </p:grpSpPr>
        <p:sp>
          <p:nvSpPr>
            <p:cNvPr name="Freeform 10" id="10"/>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9366E4"/>
            </a:solidFill>
          </p:spPr>
        </p:sp>
        <p:sp>
          <p:nvSpPr>
            <p:cNvPr name="TextBox 11" id="11"/>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0654700" y="4796766"/>
            <a:ext cx="5700075" cy="2006269"/>
            <a:chOff x="0" y="0"/>
            <a:chExt cx="1731954" cy="609600"/>
          </a:xfrm>
        </p:grpSpPr>
        <p:sp>
          <p:nvSpPr>
            <p:cNvPr name="Freeform 13" id="13"/>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EAE0FF"/>
            </a:solidFill>
            <a:ln cap="rnd">
              <a:noFill/>
              <a:prstDash val="solid"/>
              <a:round/>
            </a:ln>
          </p:spPr>
        </p:sp>
        <p:sp>
          <p:nvSpPr>
            <p:cNvPr name="TextBox 14" id="14"/>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15" id="15"/>
          <p:cNvSpPr txBox="true"/>
          <p:nvPr/>
        </p:nvSpPr>
        <p:spPr>
          <a:xfrm rot="0">
            <a:off x="9993568" y="5433015"/>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05</a:t>
            </a:r>
          </a:p>
        </p:txBody>
      </p:sp>
      <p:grpSp>
        <p:nvGrpSpPr>
          <p:cNvPr name="Group 16" id="16"/>
          <p:cNvGrpSpPr/>
          <p:nvPr/>
        </p:nvGrpSpPr>
        <p:grpSpPr>
          <a:xfrm rot="0">
            <a:off x="9871371" y="7654641"/>
            <a:ext cx="5167312" cy="1201049"/>
            <a:chOff x="0" y="0"/>
            <a:chExt cx="812800" cy="188921"/>
          </a:xfrm>
        </p:grpSpPr>
        <p:sp>
          <p:nvSpPr>
            <p:cNvPr name="Freeform 17" id="17"/>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E46671"/>
            </a:solidFill>
          </p:spPr>
        </p:sp>
        <p:sp>
          <p:nvSpPr>
            <p:cNvPr name="TextBox 18" id="18"/>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19" id="19"/>
          <p:cNvGrpSpPr/>
          <p:nvPr/>
        </p:nvGrpSpPr>
        <p:grpSpPr>
          <a:xfrm rot="0">
            <a:off x="10654700" y="7252031"/>
            <a:ext cx="5700075" cy="2006269"/>
            <a:chOff x="0" y="0"/>
            <a:chExt cx="1731954" cy="609600"/>
          </a:xfrm>
        </p:grpSpPr>
        <p:sp>
          <p:nvSpPr>
            <p:cNvPr name="Freeform 20" id="20"/>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FFBEC4"/>
            </a:solidFill>
            <a:ln cap="rnd">
              <a:noFill/>
              <a:prstDash val="solid"/>
              <a:round/>
            </a:ln>
          </p:spPr>
        </p:sp>
        <p:sp>
          <p:nvSpPr>
            <p:cNvPr name="TextBox 21" id="21"/>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22" id="22"/>
          <p:cNvSpPr txBox="true"/>
          <p:nvPr/>
        </p:nvSpPr>
        <p:spPr>
          <a:xfrm rot="0">
            <a:off x="9993568" y="7888281"/>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06</a:t>
            </a:r>
          </a:p>
        </p:txBody>
      </p:sp>
      <p:grpSp>
        <p:nvGrpSpPr>
          <p:cNvPr name="Group 23" id="23"/>
          <p:cNvGrpSpPr/>
          <p:nvPr/>
        </p:nvGrpSpPr>
        <p:grpSpPr>
          <a:xfrm rot="0">
            <a:off x="1933225" y="7654641"/>
            <a:ext cx="5167312" cy="1201049"/>
            <a:chOff x="0" y="0"/>
            <a:chExt cx="812800" cy="188921"/>
          </a:xfrm>
        </p:grpSpPr>
        <p:sp>
          <p:nvSpPr>
            <p:cNvPr name="Freeform 24" id="24"/>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38AEB6"/>
            </a:solidFill>
          </p:spPr>
        </p:sp>
        <p:sp>
          <p:nvSpPr>
            <p:cNvPr name="TextBox 25" id="25"/>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2875782" y="7252031"/>
            <a:ext cx="5700075" cy="2006269"/>
            <a:chOff x="0" y="0"/>
            <a:chExt cx="1731954" cy="609600"/>
          </a:xfrm>
        </p:grpSpPr>
        <p:sp>
          <p:nvSpPr>
            <p:cNvPr name="Freeform 27" id="27"/>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B5EBEF"/>
            </a:solidFill>
            <a:ln cap="rnd">
              <a:noFill/>
              <a:prstDash val="solid"/>
              <a:round/>
            </a:ln>
          </p:spPr>
        </p:sp>
        <p:sp>
          <p:nvSpPr>
            <p:cNvPr name="TextBox 28" id="28"/>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29" id="29"/>
          <p:cNvSpPr txBox="true"/>
          <p:nvPr/>
        </p:nvSpPr>
        <p:spPr>
          <a:xfrm rot="0">
            <a:off x="2042244" y="7888281"/>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03</a:t>
            </a:r>
          </a:p>
        </p:txBody>
      </p:sp>
      <p:grpSp>
        <p:nvGrpSpPr>
          <p:cNvPr name="Group 30" id="30"/>
          <p:cNvGrpSpPr/>
          <p:nvPr/>
        </p:nvGrpSpPr>
        <p:grpSpPr>
          <a:xfrm rot="0">
            <a:off x="9871371" y="2745432"/>
            <a:ext cx="5167312" cy="1201049"/>
            <a:chOff x="0" y="0"/>
            <a:chExt cx="812800" cy="188921"/>
          </a:xfrm>
        </p:grpSpPr>
        <p:sp>
          <p:nvSpPr>
            <p:cNvPr name="Freeform 31" id="31"/>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38AEB6"/>
            </a:solidFill>
          </p:spPr>
        </p:sp>
        <p:sp>
          <p:nvSpPr>
            <p:cNvPr name="TextBox 32" id="32"/>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33" id="33"/>
          <p:cNvGrpSpPr/>
          <p:nvPr/>
        </p:nvGrpSpPr>
        <p:grpSpPr>
          <a:xfrm rot="0">
            <a:off x="10654700" y="2342822"/>
            <a:ext cx="5700075" cy="2006269"/>
            <a:chOff x="0" y="0"/>
            <a:chExt cx="1731954" cy="609600"/>
          </a:xfrm>
        </p:grpSpPr>
        <p:sp>
          <p:nvSpPr>
            <p:cNvPr name="Freeform 34" id="34"/>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B5EBEF"/>
            </a:solidFill>
            <a:ln cap="rnd">
              <a:noFill/>
              <a:prstDash val="solid"/>
              <a:round/>
            </a:ln>
          </p:spPr>
        </p:sp>
        <p:sp>
          <p:nvSpPr>
            <p:cNvPr name="TextBox 35" id="35"/>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36" id="36"/>
          <p:cNvSpPr txBox="true"/>
          <p:nvPr/>
        </p:nvSpPr>
        <p:spPr>
          <a:xfrm rot="0">
            <a:off x="9993568" y="2979071"/>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04</a:t>
            </a:r>
          </a:p>
        </p:txBody>
      </p:sp>
      <p:grpSp>
        <p:nvGrpSpPr>
          <p:cNvPr name="Group 37" id="37"/>
          <p:cNvGrpSpPr/>
          <p:nvPr/>
        </p:nvGrpSpPr>
        <p:grpSpPr>
          <a:xfrm rot="0">
            <a:off x="1933225" y="2745432"/>
            <a:ext cx="5167312" cy="1201049"/>
            <a:chOff x="0" y="0"/>
            <a:chExt cx="812800" cy="188921"/>
          </a:xfrm>
        </p:grpSpPr>
        <p:sp>
          <p:nvSpPr>
            <p:cNvPr name="Freeform 38" id="38"/>
            <p:cNvSpPr/>
            <p:nvPr/>
          </p:nvSpPr>
          <p:spPr>
            <a:xfrm flipH="false" flipV="false" rot="0">
              <a:off x="0" y="0"/>
              <a:ext cx="812800" cy="188921"/>
            </a:xfrm>
            <a:custGeom>
              <a:avLst/>
              <a:gdLst/>
              <a:ahLst/>
              <a:cxnLst/>
              <a:rect r="r" b="b" t="t" l="l"/>
              <a:pathLst>
                <a:path h="188921" w="812800">
                  <a:moveTo>
                    <a:pt x="38954" y="0"/>
                  </a:moveTo>
                  <a:lnTo>
                    <a:pt x="773846" y="0"/>
                  </a:lnTo>
                  <a:cubicBezTo>
                    <a:pt x="795359" y="0"/>
                    <a:pt x="812800" y="17441"/>
                    <a:pt x="812800" y="38954"/>
                  </a:cubicBezTo>
                  <a:lnTo>
                    <a:pt x="812800" y="149966"/>
                  </a:lnTo>
                  <a:cubicBezTo>
                    <a:pt x="812800" y="160298"/>
                    <a:pt x="808696" y="170206"/>
                    <a:pt x="801391" y="177511"/>
                  </a:cubicBezTo>
                  <a:cubicBezTo>
                    <a:pt x="794085" y="184817"/>
                    <a:pt x="784177" y="188921"/>
                    <a:pt x="773846" y="188921"/>
                  </a:cubicBezTo>
                  <a:lnTo>
                    <a:pt x="38954" y="188921"/>
                  </a:lnTo>
                  <a:cubicBezTo>
                    <a:pt x="17441" y="188921"/>
                    <a:pt x="0" y="171480"/>
                    <a:pt x="0" y="149966"/>
                  </a:cubicBezTo>
                  <a:lnTo>
                    <a:pt x="0" y="38954"/>
                  </a:lnTo>
                  <a:cubicBezTo>
                    <a:pt x="0" y="17441"/>
                    <a:pt x="17441" y="0"/>
                    <a:pt x="38954" y="0"/>
                  </a:cubicBezTo>
                  <a:close/>
                </a:path>
              </a:pathLst>
            </a:custGeom>
            <a:solidFill>
              <a:srgbClr val="9366E4"/>
            </a:solidFill>
          </p:spPr>
        </p:sp>
        <p:sp>
          <p:nvSpPr>
            <p:cNvPr name="TextBox 39" id="39"/>
            <p:cNvSpPr txBox="true"/>
            <p:nvPr/>
          </p:nvSpPr>
          <p:spPr>
            <a:xfrm>
              <a:off x="0" y="-38100"/>
              <a:ext cx="812800" cy="227021"/>
            </a:xfrm>
            <a:prstGeom prst="rect">
              <a:avLst/>
            </a:prstGeom>
          </p:spPr>
          <p:txBody>
            <a:bodyPr anchor="ctr" rtlCol="false" tIns="50800" lIns="50800" bIns="50800" rIns="50800"/>
            <a:lstStyle/>
            <a:p>
              <a:pPr algn="ctr">
                <a:lnSpc>
                  <a:spcPts val="3079"/>
                </a:lnSpc>
              </a:pPr>
            </a:p>
          </p:txBody>
        </p:sp>
      </p:grpSp>
      <p:grpSp>
        <p:nvGrpSpPr>
          <p:cNvPr name="Group 40" id="40"/>
          <p:cNvGrpSpPr/>
          <p:nvPr/>
        </p:nvGrpSpPr>
        <p:grpSpPr>
          <a:xfrm rot="0">
            <a:off x="2716554" y="2342822"/>
            <a:ext cx="5700075" cy="2006269"/>
            <a:chOff x="0" y="0"/>
            <a:chExt cx="1731954" cy="609600"/>
          </a:xfrm>
        </p:grpSpPr>
        <p:sp>
          <p:nvSpPr>
            <p:cNvPr name="Freeform 41" id="41"/>
            <p:cNvSpPr/>
            <p:nvPr/>
          </p:nvSpPr>
          <p:spPr>
            <a:xfrm flipH="false" flipV="false" rot="0">
              <a:off x="14412" y="0"/>
              <a:ext cx="1703131" cy="609600"/>
            </a:xfrm>
            <a:custGeom>
              <a:avLst/>
              <a:gdLst/>
              <a:ahLst/>
              <a:cxnLst/>
              <a:rect r="r" b="b" t="t" l="l"/>
              <a:pathLst>
                <a:path h="609600" w="1703131">
                  <a:moveTo>
                    <a:pt x="240400" y="0"/>
                  </a:moveTo>
                  <a:lnTo>
                    <a:pt x="1665930" y="0"/>
                  </a:lnTo>
                  <a:cubicBezTo>
                    <a:pt x="1677888" y="0"/>
                    <a:pt x="1689117" y="5748"/>
                    <a:pt x="1696108" y="15449"/>
                  </a:cubicBezTo>
                  <a:cubicBezTo>
                    <a:pt x="1703100" y="25149"/>
                    <a:pt x="1705003" y="37620"/>
                    <a:pt x="1701221" y="48964"/>
                  </a:cubicBezTo>
                  <a:lnTo>
                    <a:pt x="1530664" y="560636"/>
                  </a:lnTo>
                  <a:cubicBezTo>
                    <a:pt x="1520917" y="589877"/>
                    <a:pt x="1493553" y="609600"/>
                    <a:pt x="1462730" y="609600"/>
                  </a:cubicBezTo>
                  <a:lnTo>
                    <a:pt x="37200" y="609600"/>
                  </a:lnTo>
                  <a:cubicBezTo>
                    <a:pt x="25242" y="609600"/>
                    <a:pt x="14014" y="603852"/>
                    <a:pt x="7022" y="594151"/>
                  </a:cubicBezTo>
                  <a:cubicBezTo>
                    <a:pt x="30" y="584451"/>
                    <a:pt x="-1872" y="571980"/>
                    <a:pt x="1909" y="560636"/>
                  </a:cubicBezTo>
                  <a:lnTo>
                    <a:pt x="172467" y="48964"/>
                  </a:lnTo>
                  <a:cubicBezTo>
                    <a:pt x="182214" y="19723"/>
                    <a:pt x="209578" y="0"/>
                    <a:pt x="240400" y="0"/>
                  </a:cubicBezTo>
                  <a:close/>
                </a:path>
              </a:pathLst>
            </a:custGeom>
            <a:solidFill>
              <a:srgbClr val="EAE0FF"/>
            </a:solidFill>
            <a:ln cap="rnd">
              <a:noFill/>
              <a:prstDash val="solid"/>
              <a:round/>
            </a:ln>
          </p:spPr>
        </p:sp>
        <p:sp>
          <p:nvSpPr>
            <p:cNvPr name="TextBox 42" id="42"/>
            <p:cNvSpPr txBox="true"/>
            <p:nvPr/>
          </p:nvSpPr>
          <p:spPr>
            <a:xfrm>
              <a:off x="101600" y="-38100"/>
              <a:ext cx="1528754" cy="647700"/>
            </a:xfrm>
            <a:prstGeom prst="rect">
              <a:avLst/>
            </a:prstGeom>
          </p:spPr>
          <p:txBody>
            <a:bodyPr anchor="ctr" rtlCol="false" tIns="50800" lIns="50800" bIns="50800" rIns="50800"/>
            <a:lstStyle/>
            <a:p>
              <a:pPr algn="ctr">
                <a:lnSpc>
                  <a:spcPts val="3079"/>
                </a:lnSpc>
              </a:pPr>
            </a:p>
          </p:txBody>
        </p:sp>
      </p:grpSp>
      <p:sp>
        <p:nvSpPr>
          <p:cNvPr name="TextBox 43" id="43"/>
          <p:cNvSpPr txBox="true"/>
          <p:nvPr/>
        </p:nvSpPr>
        <p:spPr>
          <a:xfrm rot="0">
            <a:off x="2042244" y="2979071"/>
            <a:ext cx="952500" cy="666910"/>
          </a:xfrm>
          <a:prstGeom prst="rect">
            <a:avLst/>
          </a:prstGeom>
        </p:spPr>
        <p:txBody>
          <a:bodyPr anchor="t" rtlCol="false" tIns="0" lIns="0" bIns="0" rIns="0">
            <a:spAutoFit/>
          </a:bodyPr>
          <a:lstStyle/>
          <a:p>
            <a:pPr algn="ctr" marL="0" indent="0" lvl="1">
              <a:lnSpc>
                <a:spcPts val="5529"/>
              </a:lnSpc>
              <a:spcBef>
                <a:spcPct val="0"/>
              </a:spcBef>
            </a:pPr>
            <a:r>
              <a:rPr lang="en-US" b="true" sz="3949" spc="165" strike="noStrike" u="none">
                <a:solidFill>
                  <a:srgbClr val="FFFFFF"/>
                </a:solidFill>
                <a:latin typeface="Montserrat Ultra-Bold"/>
                <a:ea typeface="Montserrat Ultra-Bold"/>
                <a:cs typeface="Montserrat Ultra-Bold"/>
                <a:sym typeface="Montserrat Ultra-Bold"/>
              </a:rPr>
              <a:t>01</a:t>
            </a:r>
          </a:p>
        </p:txBody>
      </p:sp>
      <p:sp>
        <p:nvSpPr>
          <p:cNvPr name="TextBox 44" id="44"/>
          <p:cNvSpPr txBox="true"/>
          <p:nvPr/>
        </p:nvSpPr>
        <p:spPr>
          <a:xfrm rot="0">
            <a:off x="3665152" y="3011568"/>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45" id="45"/>
          <p:cNvSpPr txBox="true"/>
          <p:nvPr/>
        </p:nvSpPr>
        <p:spPr>
          <a:xfrm rot="0">
            <a:off x="11535889" y="3011568"/>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46" id="46"/>
          <p:cNvSpPr txBox="true"/>
          <p:nvPr/>
        </p:nvSpPr>
        <p:spPr>
          <a:xfrm rot="0">
            <a:off x="3665152" y="5485701"/>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47" id="47"/>
          <p:cNvSpPr txBox="true"/>
          <p:nvPr/>
        </p:nvSpPr>
        <p:spPr>
          <a:xfrm rot="0">
            <a:off x="11535889" y="5485701"/>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48" id="48"/>
          <p:cNvSpPr txBox="true"/>
          <p:nvPr/>
        </p:nvSpPr>
        <p:spPr>
          <a:xfrm rot="0">
            <a:off x="3692007" y="2626245"/>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Idea modern</a:t>
            </a:r>
          </a:p>
        </p:txBody>
      </p:sp>
      <p:sp>
        <p:nvSpPr>
          <p:cNvPr name="TextBox 49" id="49"/>
          <p:cNvSpPr txBox="true"/>
          <p:nvPr/>
        </p:nvSpPr>
        <p:spPr>
          <a:xfrm rot="0">
            <a:off x="11562744" y="2626245"/>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Original idea</a:t>
            </a:r>
          </a:p>
        </p:txBody>
      </p:sp>
      <p:sp>
        <p:nvSpPr>
          <p:cNvPr name="TextBox 50" id="50"/>
          <p:cNvSpPr txBox="true"/>
          <p:nvPr/>
        </p:nvSpPr>
        <p:spPr>
          <a:xfrm rot="0">
            <a:off x="3692007" y="5100377"/>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G</a:t>
            </a:r>
            <a:r>
              <a:rPr lang="en-US" b="true" sz="1974">
                <a:solidFill>
                  <a:srgbClr val="1C1C1A"/>
                </a:solidFill>
                <a:latin typeface="Montserrat Ultra-Bold"/>
                <a:ea typeface="Montserrat Ultra-Bold"/>
                <a:cs typeface="Montserrat Ultra-Bold"/>
                <a:sym typeface="Montserrat Ultra-Bold"/>
              </a:rPr>
              <a:t>reat idea</a:t>
            </a:r>
          </a:p>
        </p:txBody>
      </p:sp>
      <p:sp>
        <p:nvSpPr>
          <p:cNvPr name="TextBox 51" id="51"/>
          <p:cNvSpPr txBox="true"/>
          <p:nvPr/>
        </p:nvSpPr>
        <p:spPr>
          <a:xfrm rot="0">
            <a:off x="11562744" y="5100377"/>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Simple idea</a:t>
            </a:r>
          </a:p>
        </p:txBody>
      </p:sp>
      <p:sp>
        <p:nvSpPr>
          <p:cNvPr name="TextBox 52" id="52"/>
          <p:cNvSpPr txBox="true"/>
          <p:nvPr/>
        </p:nvSpPr>
        <p:spPr>
          <a:xfrm rot="0">
            <a:off x="3665152" y="7959833"/>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53" id="53"/>
          <p:cNvSpPr txBox="true"/>
          <p:nvPr/>
        </p:nvSpPr>
        <p:spPr>
          <a:xfrm rot="0">
            <a:off x="11535889" y="7959833"/>
            <a:ext cx="3808700" cy="1013460"/>
          </a:xfrm>
          <a:prstGeom prst="rect">
            <a:avLst/>
          </a:prstGeom>
        </p:spPr>
        <p:txBody>
          <a:bodyPr anchor="t" rtlCol="false" tIns="0" lIns="0" bIns="0" rIns="0">
            <a:spAutoFit/>
          </a:bodyPr>
          <a:lstStyle/>
          <a:p>
            <a:pPr algn="l" marL="0" indent="0" lvl="0">
              <a:lnSpc>
                <a:spcPts val="2099"/>
              </a:lnSpc>
            </a:pPr>
            <a:r>
              <a:rPr lang="en-US" sz="1399">
                <a:solidFill>
                  <a:srgbClr val="1C1C1A"/>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54" id="54"/>
          <p:cNvSpPr txBox="true"/>
          <p:nvPr/>
        </p:nvSpPr>
        <p:spPr>
          <a:xfrm rot="0">
            <a:off x="3692007" y="7574510"/>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Creative</a:t>
            </a:r>
            <a:r>
              <a:rPr lang="en-US" b="true" sz="1974">
                <a:solidFill>
                  <a:srgbClr val="1C1C1A"/>
                </a:solidFill>
                <a:latin typeface="Montserrat Ultra-Bold"/>
                <a:ea typeface="Montserrat Ultra-Bold"/>
                <a:cs typeface="Montserrat Ultra-Bold"/>
                <a:sym typeface="Montserrat Ultra-Bold"/>
              </a:rPr>
              <a:t> idea</a:t>
            </a:r>
          </a:p>
        </p:txBody>
      </p:sp>
      <p:sp>
        <p:nvSpPr>
          <p:cNvPr name="TextBox 55" id="55"/>
          <p:cNvSpPr txBox="true"/>
          <p:nvPr/>
        </p:nvSpPr>
        <p:spPr>
          <a:xfrm rot="0">
            <a:off x="11562744" y="7574510"/>
            <a:ext cx="2857521" cy="304292"/>
          </a:xfrm>
          <a:prstGeom prst="rect">
            <a:avLst/>
          </a:prstGeom>
        </p:spPr>
        <p:txBody>
          <a:bodyPr anchor="t" rtlCol="false" tIns="0" lIns="0" bIns="0" rIns="0">
            <a:spAutoFit/>
          </a:bodyPr>
          <a:lstStyle/>
          <a:p>
            <a:pPr algn="l" marL="0" indent="0" lvl="0">
              <a:lnSpc>
                <a:spcPts val="2448"/>
              </a:lnSpc>
            </a:pPr>
            <a:r>
              <a:rPr lang="en-US" b="true" sz="1974">
                <a:solidFill>
                  <a:srgbClr val="1C1C1A"/>
                </a:solidFill>
                <a:latin typeface="Montserrat Ultra-Bold"/>
                <a:ea typeface="Montserrat Ultra-Bold"/>
                <a:cs typeface="Montserrat Ultra-Bold"/>
                <a:sym typeface="Montserrat Ultra-Bold"/>
              </a:rPr>
              <a:t>Nice idea</a:t>
            </a:r>
          </a:p>
        </p:txBody>
      </p:sp>
      <p:sp>
        <p:nvSpPr>
          <p:cNvPr name="TextBox 56" id="56"/>
          <p:cNvSpPr txBox="true"/>
          <p:nvPr/>
        </p:nvSpPr>
        <p:spPr>
          <a:xfrm rot="0">
            <a:off x="5620978" y="679768"/>
            <a:ext cx="7046045" cy="764540"/>
          </a:xfrm>
          <a:prstGeom prst="rect">
            <a:avLst/>
          </a:prstGeom>
        </p:spPr>
        <p:txBody>
          <a:bodyPr anchor="t" rtlCol="false" tIns="0" lIns="0" bIns="0" rIns="0">
            <a:spAutoFit/>
          </a:bodyPr>
          <a:lstStyle/>
          <a:p>
            <a:pPr algn="ctr" marL="0" indent="0" lvl="0">
              <a:lnSpc>
                <a:spcPts val="5829"/>
              </a:lnSpc>
            </a:pPr>
            <a:r>
              <a:rPr lang="en-US" b="true" sz="5499">
                <a:solidFill>
                  <a:srgbClr val="1C1C1A"/>
                </a:solidFill>
                <a:latin typeface="Montserrat Ultra-Bold"/>
                <a:ea typeface="Montserrat Ultra-Bold"/>
                <a:cs typeface="Montserrat Ultra-Bold"/>
                <a:sym typeface="Montserrat Ultra-Bold"/>
              </a:rPr>
              <a:t>Mind map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DAHApxqMZVk</dc:identifier>
  <dcterms:modified xsi:type="dcterms:W3CDTF">2011-08-01T06:04:30Z</dcterms:modified>
  <cp:revision>1</cp:revision>
</cp:coreProperties>
</file>